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387" r:id="rId4"/>
    <p:sldId id="388" r:id="rId6"/>
    <p:sldId id="359" r:id="rId7"/>
    <p:sldId id="360" r:id="rId8"/>
    <p:sldId id="390" r:id="rId9"/>
    <p:sldId id="408" r:id="rId10"/>
    <p:sldId id="391" r:id="rId11"/>
    <p:sldId id="410" r:id="rId12"/>
    <p:sldId id="409" r:id="rId13"/>
    <p:sldId id="395" r:id="rId14"/>
    <p:sldId id="411" r:id="rId15"/>
    <p:sldId id="393" r:id="rId16"/>
    <p:sldId id="397" r:id="rId17"/>
    <p:sldId id="361" r:id="rId18"/>
    <p:sldId id="362" r:id="rId19"/>
    <p:sldId id="412" r:id="rId20"/>
    <p:sldId id="398" r:id="rId21"/>
    <p:sldId id="399" r:id="rId22"/>
    <p:sldId id="413" r:id="rId23"/>
    <p:sldId id="400" r:id="rId24"/>
    <p:sldId id="414" r:id="rId25"/>
    <p:sldId id="401" r:id="rId26"/>
    <p:sldId id="402" r:id="rId27"/>
    <p:sldId id="415" r:id="rId28"/>
    <p:sldId id="416" r:id="rId29"/>
    <p:sldId id="403" r:id="rId30"/>
    <p:sldId id="417" r:id="rId31"/>
    <p:sldId id="404" r:id="rId32"/>
    <p:sldId id="405" r:id="rId33"/>
    <p:sldId id="406" r:id="rId34"/>
    <p:sldId id="418" r:id="rId35"/>
    <p:sldId id="286" r:id="rId36"/>
    <p:sldId id="259" r:id="rId37"/>
    <p:sldId id="258" r:id="rId38"/>
    <p:sldId id="260" r:id="rId39"/>
    <p:sldId id="261" r:id="rId40"/>
    <p:sldId id="329" r:id="rId41"/>
  </p:sldIdLst>
  <p:sldSz cx="9144000" cy="5143500" type="screen16x9"/>
  <p:notesSz cx="6858000" cy="9144000"/>
  <p:custDataLst>
    <p:tags r:id="rId4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517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750" y="-96"/>
      </p:cViewPr>
      <p:guideLst>
        <p:guide orient="horz" pos="1620"/>
        <p:guide pos="2880"/>
        <p:guide orient="horz" pos="15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6" Type="http://schemas.openxmlformats.org/officeDocument/2006/relationships/tags" Target="tags/tag259.xml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四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23190"/>
            <a:ext cx="13201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6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image" Target="../media/image13.png"/><Relationship Id="rId5" Type="http://schemas.openxmlformats.org/officeDocument/2006/relationships/tags" Target="../tags/tag93.xml"/><Relationship Id="rId4" Type="http://schemas.openxmlformats.org/officeDocument/2006/relationships/tags" Target="../tags/tag92.xml"/><Relationship Id="rId3" Type="http://schemas.openxmlformats.org/officeDocument/2006/relationships/image" Target="../media/image12.jpeg"/><Relationship Id="rId24" Type="http://schemas.openxmlformats.org/officeDocument/2006/relationships/slideLayout" Target="../slideLayouts/slideLayout8.xml"/><Relationship Id="rId23" Type="http://schemas.openxmlformats.org/officeDocument/2006/relationships/tags" Target="../tags/tag104.xml"/><Relationship Id="rId22" Type="http://schemas.openxmlformats.org/officeDocument/2006/relationships/image" Target="../media/image19.jpeg"/><Relationship Id="rId21" Type="http://schemas.openxmlformats.org/officeDocument/2006/relationships/tags" Target="../tags/tag103.xml"/><Relationship Id="rId20" Type="http://schemas.openxmlformats.org/officeDocument/2006/relationships/image" Target="../media/image18.jpeg"/><Relationship Id="rId2" Type="http://schemas.openxmlformats.org/officeDocument/2006/relationships/tags" Target="../tags/tag91.xml"/><Relationship Id="rId19" Type="http://schemas.openxmlformats.org/officeDocument/2006/relationships/tags" Target="../tags/tag102.xml"/><Relationship Id="rId18" Type="http://schemas.openxmlformats.org/officeDocument/2006/relationships/image" Target="../media/image17.png"/><Relationship Id="rId17" Type="http://schemas.openxmlformats.org/officeDocument/2006/relationships/tags" Target="../tags/tag101.xml"/><Relationship Id="rId16" Type="http://schemas.openxmlformats.org/officeDocument/2006/relationships/image" Target="../media/image16.png"/><Relationship Id="rId15" Type="http://schemas.openxmlformats.org/officeDocument/2006/relationships/tags" Target="../tags/tag100.xml"/><Relationship Id="rId14" Type="http://schemas.openxmlformats.org/officeDocument/2006/relationships/image" Target="../media/image15.png"/><Relationship Id="rId13" Type="http://schemas.openxmlformats.org/officeDocument/2006/relationships/tags" Target="../tags/tag99.xml"/><Relationship Id="rId12" Type="http://schemas.openxmlformats.org/officeDocument/2006/relationships/image" Target="../media/image14.png"/><Relationship Id="rId11" Type="http://schemas.openxmlformats.org/officeDocument/2006/relationships/tags" Target="../tags/tag98.xml"/><Relationship Id="rId10" Type="http://schemas.openxmlformats.org/officeDocument/2006/relationships/tags" Target="../tags/tag97.xml"/><Relationship Id="rId1" Type="http://schemas.openxmlformats.org/officeDocument/2006/relationships/tags" Target="../tags/tag9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3" Type="http://schemas.openxmlformats.org/officeDocument/2006/relationships/vmlDrawing" Target="../drawings/vmlDrawing1.vml"/><Relationship Id="rId42" Type="http://schemas.openxmlformats.org/officeDocument/2006/relationships/slideLayout" Target="../slideLayouts/slideLayout9.xml"/><Relationship Id="rId41" Type="http://schemas.openxmlformats.org/officeDocument/2006/relationships/tags" Target="../tags/tag142.xml"/><Relationship Id="rId40" Type="http://schemas.openxmlformats.org/officeDocument/2006/relationships/tags" Target="../tags/tag141.xml"/><Relationship Id="rId4" Type="http://schemas.openxmlformats.org/officeDocument/2006/relationships/tags" Target="../tags/tag106.xml"/><Relationship Id="rId39" Type="http://schemas.openxmlformats.org/officeDocument/2006/relationships/tags" Target="../tags/tag140.xml"/><Relationship Id="rId38" Type="http://schemas.openxmlformats.org/officeDocument/2006/relationships/tags" Target="../tags/tag139.xml"/><Relationship Id="rId37" Type="http://schemas.openxmlformats.org/officeDocument/2006/relationships/tags" Target="../tags/tag138.xml"/><Relationship Id="rId36" Type="http://schemas.openxmlformats.org/officeDocument/2006/relationships/tags" Target="../tags/tag137.xml"/><Relationship Id="rId35" Type="http://schemas.openxmlformats.org/officeDocument/2006/relationships/tags" Target="../tags/tag136.xml"/><Relationship Id="rId34" Type="http://schemas.openxmlformats.org/officeDocument/2006/relationships/tags" Target="../tags/tag135.xml"/><Relationship Id="rId33" Type="http://schemas.openxmlformats.org/officeDocument/2006/relationships/tags" Target="../tags/tag134.xml"/><Relationship Id="rId32" Type="http://schemas.openxmlformats.org/officeDocument/2006/relationships/tags" Target="../tags/tag133.xml"/><Relationship Id="rId31" Type="http://schemas.openxmlformats.org/officeDocument/2006/relationships/tags" Target="../tags/tag132.xml"/><Relationship Id="rId30" Type="http://schemas.openxmlformats.org/officeDocument/2006/relationships/slide" Target="slide1.xml"/><Relationship Id="rId3" Type="http://schemas.openxmlformats.org/officeDocument/2006/relationships/image" Target="../media/image21.emf"/><Relationship Id="rId29" Type="http://schemas.openxmlformats.org/officeDocument/2006/relationships/tags" Target="../tags/tag131.xml"/><Relationship Id="rId28" Type="http://schemas.openxmlformats.org/officeDocument/2006/relationships/tags" Target="../tags/tag130.xml"/><Relationship Id="rId27" Type="http://schemas.openxmlformats.org/officeDocument/2006/relationships/tags" Target="../tags/tag129.xml"/><Relationship Id="rId26" Type="http://schemas.openxmlformats.org/officeDocument/2006/relationships/tags" Target="../tags/tag128.xml"/><Relationship Id="rId25" Type="http://schemas.openxmlformats.org/officeDocument/2006/relationships/tags" Target="../tags/tag127.xml"/><Relationship Id="rId24" Type="http://schemas.openxmlformats.org/officeDocument/2006/relationships/tags" Target="../tags/tag126.xml"/><Relationship Id="rId23" Type="http://schemas.openxmlformats.org/officeDocument/2006/relationships/tags" Target="../tags/tag125.xml"/><Relationship Id="rId22" Type="http://schemas.openxmlformats.org/officeDocument/2006/relationships/tags" Target="../tags/tag124.xml"/><Relationship Id="rId21" Type="http://schemas.openxmlformats.org/officeDocument/2006/relationships/tags" Target="../tags/tag123.xml"/><Relationship Id="rId20" Type="http://schemas.openxmlformats.org/officeDocument/2006/relationships/tags" Target="../tags/tag122.xml"/><Relationship Id="rId2" Type="http://schemas.openxmlformats.org/officeDocument/2006/relationships/oleObject" Target="../embeddings/oleObject1.bin"/><Relationship Id="rId19" Type="http://schemas.openxmlformats.org/officeDocument/2006/relationships/tags" Target="../tags/tag121.xml"/><Relationship Id="rId18" Type="http://schemas.openxmlformats.org/officeDocument/2006/relationships/tags" Target="../tags/tag120.xml"/><Relationship Id="rId17" Type="http://schemas.openxmlformats.org/officeDocument/2006/relationships/tags" Target="../tags/tag119.xml"/><Relationship Id="rId16" Type="http://schemas.openxmlformats.org/officeDocument/2006/relationships/tags" Target="../tags/tag118.xml"/><Relationship Id="rId15" Type="http://schemas.openxmlformats.org/officeDocument/2006/relationships/tags" Target="../tags/tag117.xml"/><Relationship Id="rId14" Type="http://schemas.openxmlformats.org/officeDocument/2006/relationships/tags" Target="../tags/tag116.xml"/><Relationship Id="rId13" Type="http://schemas.openxmlformats.org/officeDocument/2006/relationships/tags" Target="../tags/tag115.xml"/><Relationship Id="rId12" Type="http://schemas.openxmlformats.org/officeDocument/2006/relationships/tags" Target="../tags/tag114.xml"/><Relationship Id="rId11" Type="http://schemas.openxmlformats.org/officeDocument/2006/relationships/tags" Target="../tags/tag113.xml"/><Relationship Id="rId10" Type="http://schemas.openxmlformats.org/officeDocument/2006/relationships/tags" Target="../tags/tag112.xml"/><Relationship Id="rId1" Type="http://schemas.openxmlformats.org/officeDocument/2006/relationships/tags" Target="../tags/tag10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148.xml"/><Relationship Id="rId7" Type="http://schemas.openxmlformats.org/officeDocument/2006/relationships/tags" Target="../tags/tag147.xml"/><Relationship Id="rId6" Type="http://schemas.openxmlformats.org/officeDocument/2006/relationships/tags" Target="../tags/tag146.xml"/><Relationship Id="rId5" Type="http://schemas.openxmlformats.org/officeDocument/2006/relationships/image" Target="../media/image23.png"/><Relationship Id="rId4" Type="http://schemas.openxmlformats.org/officeDocument/2006/relationships/tags" Target="../tags/tag145.xml"/><Relationship Id="rId3" Type="http://schemas.openxmlformats.org/officeDocument/2006/relationships/image" Target="../media/image22.png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9.xml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" Type="http://schemas.openxmlformats.org/officeDocument/2006/relationships/tags" Target="../tags/tag15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tags" Target="../tags/tag164.xml"/><Relationship Id="rId7" Type="http://schemas.openxmlformats.org/officeDocument/2006/relationships/tags" Target="../tags/tag163.xml"/><Relationship Id="rId6" Type="http://schemas.openxmlformats.org/officeDocument/2006/relationships/image" Target="../media/image25.png"/><Relationship Id="rId5" Type="http://schemas.openxmlformats.org/officeDocument/2006/relationships/tags" Target="../tags/tag162.xml"/><Relationship Id="rId4" Type="http://schemas.openxmlformats.org/officeDocument/2006/relationships/image" Target="../media/image24.png"/><Relationship Id="rId3" Type="http://schemas.openxmlformats.org/officeDocument/2006/relationships/tags" Target="../tags/tag161.xml"/><Relationship Id="rId2" Type="http://schemas.openxmlformats.org/officeDocument/2006/relationships/tags" Target="../tags/tag160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67.xml"/><Relationship Id="rId11" Type="http://schemas.openxmlformats.org/officeDocument/2006/relationships/tags" Target="../tags/tag166.xml"/><Relationship Id="rId10" Type="http://schemas.openxmlformats.org/officeDocument/2006/relationships/tags" Target="../tags/tag165.xml"/><Relationship Id="rId1" Type="http://schemas.openxmlformats.org/officeDocument/2006/relationships/tags" Target="../tags/tag15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169.xml"/><Relationship Id="rId1" Type="http://schemas.openxmlformats.org/officeDocument/2006/relationships/tags" Target="../tags/tag16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image" Target="../media/image28.png"/><Relationship Id="rId5" Type="http://schemas.openxmlformats.org/officeDocument/2006/relationships/tags" Target="../tags/tag173.xml"/><Relationship Id="rId4" Type="http://schemas.openxmlformats.org/officeDocument/2006/relationships/tags" Target="../tags/tag172.xml"/><Relationship Id="rId3" Type="http://schemas.openxmlformats.org/officeDocument/2006/relationships/image" Target="../media/image27.jpeg"/><Relationship Id="rId2" Type="http://schemas.openxmlformats.org/officeDocument/2006/relationships/tags" Target="../tags/tag171.xml"/><Relationship Id="rId13" Type="http://schemas.openxmlformats.org/officeDocument/2006/relationships/slideLayout" Target="../slideLayouts/slideLayout9.xml"/><Relationship Id="rId12" Type="http://schemas.openxmlformats.org/officeDocument/2006/relationships/tags" Target="../tags/tag178.xml"/><Relationship Id="rId11" Type="http://schemas.openxmlformats.org/officeDocument/2006/relationships/tags" Target="../tags/tag177.xml"/><Relationship Id="rId10" Type="http://schemas.openxmlformats.org/officeDocument/2006/relationships/image" Target="../media/image29.png"/><Relationship Id="rId1" Type="http://schemas.openxmlformats.org/officeDocument/2006/relationships/tags" Target="../tags/tag17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79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image" Target="../media/image30.png"/><Relationship Id="rId2" Type="http://schemas.openxmlformats.org/officeDocument/2006/relationships/tags" Target="../tags/tag181.xml"/><Relationship Id="rId1" Type="http://schemas.openxmlformats.org/officeDocument/2006/relationships/tags" Target="../tags/tag180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92.xml"/><Relationship Id="rId8" Type="http://schemas.openxmlformats.org/officeDocument/2006/relationships/tags" Target="../tags/tag191.xml"/><Relationship Id="rId7" Type="http://schemas.openxmlformats.org/officeDocument/2006/relationships/tags" Target="../tags/tag190.xml"/><Relationship Id="rId6" Type="http://schemas.openxmlformats.org/officeDocument/2006/relationships/tags" Target="../tags/tag189.xml"/><Relationship Id="rId5" Type="http://schemas.openxmlformats.org/officeDocument/2006/relationships/image" Target="../media/image31.png"/><Relationship Id="rId4" Type="http://schemas.openxmlformats.org/officeDocument/2006/relationships/tags" Target="../tags/tag188.xml"/><Relationship Id="rId3" Type="http://schemas.openxmlformats.org/officeDocument/2006/relationships/tags" Target="../tags/tag187.xml"/><Relationship Id="rId2" Type="http://schemas.openxmlformats.org/officeDocument/2006/relationships/tags" Target="../tags/tag186.xml"/><Relationship Id="rId10" Type="http://schemas.openxmlformats.org/officeDocument/2006/relationships/slideLayout" Target="../slideLayouts/slideLayout9.xml"/><Relationship Id="rId1" Type="http://schemas.openxmlformats.org/officeDocument/2006/relationships/tags" Target="../tags/tag18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01.xml"/><Relationship Id="rId8" Type="http://schemas.openxmlformats.org/officeDocument/2006/relationships/tags" Target="../tags/tag200.xml"/><Relationship Id="rId7" Type="http://schemas.openxmlformats.org/officeDocument/2006/relationships/tags" Target="../tags/tag199.xml"/><Relationship Id="rId6" Type="http://schemas.openxmlformats.org/officeDocument/2006/relationships/tags" Target="../tags/tag198.xml"/><Relationship Id="rId5" Type="http://schemas.openxmlformats.org/officeDocument/2006/relationships/tags" Target="../tags/tag197.xml"/><Relationship Id="rId4" Type="http://schemas.openxmlformats.org/officeDocument/2006/relationships/tags" Target="../tags/tag196.xml"/><Relationship Id="rId3" Type="http://schemas.openxmlformats.org/officeDocument/2006/relationships/tags" Target="../tags/tag195.xml"/><Relationship Id="rId2" Type="http://schemas.openxmlformats.org/officeDocument/2006/relationships/tags" Target="../tags/tag194.xml"/><Relationship Id="rId10" Type="http://schemas.openxmlformats.org/officeDocument/2006/relationships/slideLayout" Target="../slideLayouts/slideLayout9.xml"/><Relationship Id="rId1" Type="http://schemas.openxmlformats.org/officeDocument/2006/relationships/tags" Target="../tags/tag193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image" Target="../media/image33.jpeg"/><Relationship Id="rId3" Type="http://schemas.openxmlformats.org/officeDocument/2006/relationships/tags" Target="../tags/tag203.xml"/><Relationship Id="rId2" Type="http://schemas.openxmlformats.org/officeDocument/2006/relationships/image" Target="../media/image32.jpeg"/><Relationship Id="rId1" Type="http://schemas.openxmlformats.org/officeDocument/2006/relationships/tags" Target="../tags/tag202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09.xml"/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" Type="http://schemas.openxmlformats.org/officeDocument/2006/relationships/tags" Target="../tags/tag20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tags" Target="../tags/tag211.xml"/><Relationship Id="rId1" Type="http://schemas.openxmlformats.org/officeDocument/2006/relationships/tags" Target="../tags/tag210.xml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tags" Target="../tags/tag219.xml"/><Relationship Id="rId8" Type="http://schemas.openxmlformats.org/officeDocument/2006/relationships/tags" Target="../tags/tag218.xml"/><Relationship Id="rId7" Type="http://schemas.openxmlformats.org/officeDocument/2006/relationships/tags" Target="../tags/tag217.xml"/><Relationship Id="rId6" Type="http://schemas.openxmlformats.org/officeDocument/2006/relationships/tags" Target="../tags/tag216.xml"/><Relationship Id="rId5" Type="http://schemas.openxmlformats.org/officeDocument/2006/relationships/tags" Target="../tags/tag215.xml"/><Relationship Id="rId4" Type="http://schemas.openxmlformats.org/officeDocument/2006/relationships/tags" Target="../tags/tag214.xml"/><Relationship Id="rId3" Type="http://schemas.openxmlformats.org/officeDocument/2006/relationships/tags" Target="../tags/tag213.xml"/><Relationship Id="rId2" Type="http://schemas.openxmlformats.org/officeDocument/2006/relationships/image" Target="../media/image34.png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20.xml"/><Relationship Id="rId1" Type="http://schemas.openxmlformats.org/officeDocument/2006/relationships/tags" Target="../tags/tag212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0.xml"/><Relationship Id="rId4" Type="http://schemas.openxmlformats.org/officeDocument/2006/relationships/tags" Target="../tags/tag224.xml"/><Relationship Id="rId3" Type="http://schemas.openxmlformats.org/officeDocument/2006/relationships/tags" Target="../tags/tag223.xml"/><Relationship Id="rId2" Type="http://schemas.openxmlformats.org/officeDocument/2006/relationships/tags" Target="../tags/tag222.xml"/><Relationship Id="rId1" Type="http://schemas.openxmlformats.org/officeDocument/2006/relationships/tags" Target="../tags/tag22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47.xml"/><Relationship Id="rId8" Type="http://schemas.openxmlformats.org/officeDocument/2006/relationships/image" Target="../media/image6.jpeg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image" Target="../media/image5.jpeg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0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19" Type="http://schemas.openxmlformats.org/officeDocument/2006/relationships/tags" Target="../tags/tag54.xml"/><Relationship Id="rId18" Type="http://schemas.openxmlformats.org/officeDocument/2006/relationships/image" Target="../media/image9.jpeg"/><Relationship Id="rId17" Type="http://schemas.openxmlformats.org/officeDocument/2006/relationships/tags" Target="../tags/tag53.xml"/><Relationship Id="rId16" Type="http://schemas.openxmlformats.org/officeDocument/2006/relationships/tags" Target="../tags/tag52.xml"/><Relationship Id="rId15" Type="http://schemas.openxmlformats.org/officeDocument/2006/relationships/image" Target="../media/image8.png"/><Relationship Id="rId14" Type="http://schemas.openxmlformats.org/officeDocument/2006/relationships/tags" Target="../tags/tag51.xml"/><Relationship Id="rId13" Type="http://schemas.openxmlformats.org/officeDocument/2006/relationships/tags" Target="../tags/tag50.xml"/><Relationship Id="rId12" Type="http://schemas.openxmlformats.org/officeDocument/2006/relationships/image" Target="../media/image7.jpeg"/><Relationship Id="rId11" Type="http://schemas.openxmlformats.org/officeDocument/2006/relationships/tags" Target="../tags/tag49.xml"/><Relationship Id="rId10" Type="http://schemas.openxmlformats.org/officeDocument/2006/relationships/tags" Target="../tags/tag48.xml"/><Relationship Id="rId1" Type="http://schemas.openxmlformats.org/officeDocument/2006/relationships/tags" Target="../tags/tag4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230.xml"/><Relationship Id="rId6" Type="http://schemas.openxmlformats.org/officeDocument/2006/relationships/tags" Target="../tags/tag229.xml"/><Relationship Id="rId5" Type="http://schemas.openxmlformats.org/officeDocument/2006/relationships/tags" Target="../tags/tag228.xml"/><Relationship Id="rId4" Type="http://schemas.openxmlformats.org/officeDocument/2006/relationships/tags" Target="../tags/tag227.xml"/><Relationship Id="rId3" Type="http://schemas.openxmlformats.org/officeDocument/2006/relationships/image" Target="../media/image35.png"/><Relationship Id="rId2" Type="http://schemas.openxmlformats.org/officeDocument/2006/relationships/tags" Target="../tags/tag226.xml"/><Relationship Id="rId1" Type="http://schemas.openxmlformats.org/officeDocument/2006/relationships/tags" Target="../tags/tag225.xml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6" Type="http://schemas.openxmlformats.org/officeDocument/2006/relationships/slideLayout" Target="../slideLayouts/slideLayout3.xml"/><Relationship Id="rId25" Type="http://schemas.openxmlformats.org/officeDocument/2006/relationships/tags" Target="../tags/tag255.xml"/><Relationship Id="rId24" Type="http://schemas.openxmlformats.org/officeDocument/2006/relationships/tags" Target="../tags/tag254.xml"/><Relationship Id="rId23" Type="http://schemas.openxmlformats.org/officeDocument/2006/relationships/tags" Target="../tags/tag253.xml"/><Relationship Id="rId22" Type="http://schemas.openxmlformats.org/officeDocument/2006/relationships/tags" Target="../tags/tag252.xml"/><Relationship Id="rId21" Type="http://schemas.openxmlformats.org/officeDocument/2006/relationships/tags" Target="../tags/tag251.xml"/><Relationship Id="rId20" Type="http://schemas.openxmlformats.org/officeDocument/2006/relationships/tags" Target="../tags/tag250.xml"/><Relationship Id="rId2" Type="http://schemas.openxmlformats.org/officeDocument/2006/relationships/tags" Target="../tags/tag232.xml"/><Relationship Id="rId19" Type="http://schemas.openxmlformats.org/officeDocument/2006/relationships/tags" Target="../tags/tag249.xml"/><Relationship Id="rId18" Type="http://schemas.openxmlformats.org/officeDocument/2006/relationships/tags" Target="../tags/tag248.xml"/><Relationship Id="rId17" Type="http://schemas.openxmlformats.org/officeDocument/2006/relationships/tags" Target="../tags/tag247.xml"/><Relationship Id="rId16" Type="http://schemas.openxmlformats.org/officeDocument/2006/relationships/tags" Target="../tags/tag246.xml"/><Relationship Id="rId15" Type="http://schemas.openxmlformats.org/officeDocument/2006/relationships/tags" Target="../tags/tag245.xml"/><Relationship Id="rId14" Type="http://schemas.openxmlformats.org/officeDocument/2006/relationships/tags" Target="../tags/tag244.xml"/><Relationship Id="rId13" Type="http://schemas.openxmlformats.org/officeDocument/2006/relationships/tags" Target="../tags/tag243.xml"/><Relationship Id="rId12" Type="http://schemas.openxmlformats.org/officeDocument/2006/relationships/tags" Target="../tags/tag242.xml"/><Relationship Id="rId11" Type="http://schemas.openxmlformats.org/officeDocument/2006/relationships/tags" Target="../tags/tag241.xml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57.xml"/><Relationship Id="rId1" Type="http://schemas.openxmlformats.org/officeDocument/2006/relationships/tags" Target="../tags/tag25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audio" Target="../media/audio1.wav"/><Relationship Id="rId8" Type="http://schemas.openxmlformats.org/officeDocument/2006/relationships/tags" Target="../tags/tag61.xml"/><Relationship Id="rId7" Type="http://schemas.openxmlformats.org/officeDocument/2006/relationships/image" Target="../media/image10.png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" Type="http://schemas.openxmlformats.org/officeDocument/2006/relationships/tags" Target="../tags/tag57.xml"/><Relationship Id="rId2" Type="http://schemas.openxmlformats.org/officeDocument/2006/relationships/tags" Target="../tags/tag56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55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6" Type="http://schemas.openxmlformats.org/officeDocument/2006/relationships/slideLayout" Target="../slideLayouts/slideLayout8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image" Target="../media/image11.png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ags" Target="../tags/tag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文本框 9"/>
          <p:cNvSpPr txBox="1"/>
          <p:nvPr>
            <p:custDataLst>
              <p:tags r:id="rId1"/>
            </p:custDataLst>
          </p:nvPr>
        </p:nvSpPr>
        <p:spPr>
          <a:xfrm>
            <a:off x="852304" y="1131590"/>
            <a:ext cx="7402115" cy="200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第1</a:t>
            </a:r>
            <a:r>
              <a:rPr lang="en-US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 </a:t>
            </a:r>
            <a:endParaRPr lang="en-US" sz="45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sz="45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战后资本主义的新变化</a:t>
            </a:r>
            <a:endParaRPr lang="zh-CN" sz="4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475656" y="2004442"/>
            <a:ext cx="6289658" cy="2439515"/>
          </a:xfrm>
          <a:prstGeom prst="rect">
            <a:avLst/>
          </a:prstGeom>
          <a:noFill/>
          <a:ln w="19050">
            <a:noFill/>
            <a:prstDash val="lgDash"/>
          </a:ln>
        </p:spPr>
        <p:txBody>
          <a:bodyPr vert="horz" lIns="51441" tIns="25720" rIns="51441" bIns="2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1993年     </a:t>
            </a:r>
            <a:endParaRPr lang="en-US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欧共体的基础上成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立</a:t>
            </a:r>
            <a:endParaRPr lang="en-US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性质：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区域性经济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政治组织</a:t>
            </a:r>
            <a:endParaRPr lang="en-US" altLang="zh-CN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地位：</a:t>
            </a:r>
            <a:r>
              <a:rPr lang="zh-CN" altLang="en-US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世界上最大的</a:t>
            </a: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经济实体组织</a:t>
            </a:r>
            <a:endParaRPr lang="zh-CN" altLang="en-US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内容占位符 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27584" y="771550"/>
            <a:ext cx="7936463" cy="1060978"/>
          </a:xfrm>
          <a:prstGeom prst="rect">
            <a:avLst/>
          </a:prstGeom>
        </p:spPr>
        <p:txBody>
          <a:bodyPr vert="horz" lIns="51441" tIns="25720" rIns="51441" bIns="2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30000"/>
              </a:lnSpc>
              <a:buNone/>
            </a:pPr>
            <a:r>
              <a:rPr lang="zh-CN" altLang="en-US" sz="2400" b="1" dirty="0">
                <a:ea typeface="黑体" panose="02010609060101010101" pitchFamily="49" charset="-122"/>
              </a:rPr>
              <a:t>欧洲联盟成立于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何时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？它</a:t>
            </a:r>
            <a:r>
              <a:rPr lang="zh-CN" altLang="en-US" sz="2400" b="1" dirty="0">
                <a:ea typeface="黑体" panose="02010609060101010101" pitchFamily="49" charset="-122"/>
              </a:rPr>
              <a:t>是在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哪个组织</a:t>
            </a:r>
            <a:r>
              <a:rPr lang="zh-CN" altLang="en-US" sz="2400" b="1" dirty="0">
                <a:ea typeface="黑体" panose="02010609060101010101" pitchFamily="49" charset="-122"/>
              </a:rPr>
              <a:t>的基础上成立的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？</a:t>
            </a:r>
            <a:endParaRPr lang="en-US" altLang="zh-CN" sz="2400" b="1" dirty="0" smtClean="0">
              <a:ea typeface="黑体" panose="02010609060101010101" pitchFamily="49" charset="-122"/>
            </a:endParaRPr>
          </a:p>
          <a:p>
            <a:pPr marL="0" indent="0" algn="l">
              <a:lnSpc>
                <a:spcPct val="130000"/>
              </a:lnSpc>
              <a:buNone/>
            </a:pPr>
            <a:r>
              <a:rPr lang="zh-CN" altLang="en-US" sz="2400" b="1" dirty="0" smtClean="0">
                <a:ea typeface="黑体" panose="02010609060101010101" pitchFamily="49" charset="-122"/>
              </a:rPr>
              <a:t>它</a:t>
            </a:r>
            <a:r>
              <a:rPr lang="zh-CN" altLang="en-US" sz="2400" b="1" dirty="0">
                <a:ea typeface="黑体" panose="02010609060101010101" pitchFamily="49" charset="-122"/>
              </a:rPr>
              <a:t>的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</a:rPr>
              <a:t>性质、地位</a:t>
            </a:r>
            <a:r>
              <a:rPr lang="zh-CN" altLang="en-US" sz="2400" b="1" dirty="0">
                <a:ea typeface="黑体" panose="02010609060101010101" pitchFamily="49" charset="-122"/>
              </a:rPr>
              <a:t>？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1327066"/>
            <a:ext cx="7992888" cy="1634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25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欧盟成立后，欧洲的实力进一步增强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，地位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进一步提高。欧盟希望摆脱对美国的依赖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，发出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自己的声音，在国际事务中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发挥日益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重要的作用。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WordArt 9"/>
          <p:cNvSpPr>
            <a:spLocks noTextEdit="1"/>
          </p:cNvSpPr>
          <p:nvPr>
            <p:custDataLst>
              <p:tags r:id="rId1"/>
            </p:custDataLst>
          </p:nvPr>
        </p:nvSpPr>
        <p:spPr>
          <a:xfrm>
            <a:off x="813871" y="1118871"/>
            <a:ext cx="698359" cy="3919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2500" lnSpcReduction="20000"/>
          </a:bodyPr>
          <a:lstStyle/>
          <a:p>
            <a:pPr algn="dist" fontAlgn="base"/>
            <a:r>
              <a:rPr lang="zh-CN" altLang="en-US" sz="2695" b="1" noProof="1">
                <a:solidFill>
                  <a:srgbClr val="3366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盟旗</a:t>
            </a:r>
            <a:endParaRPr lang="zh-CN" altLang="en-US" sz="2695" b="1" noProof="1">
              <a:solidFill>
                <a:srgbClr val="3366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71" name="Picture 15" descr="欧盟的会旗 ：１９８６年５月２９日正式悬挂，会旗为天兰色底，上面有１２颗金黄色的星，表示欧洲联盟１２个成员国。制作会旗的目的是表示要建立一个统一的欧洲，增强人们对欧洲联盟和欧洲同一性的印象。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590005" y="948860"/>
            <a:ext cx="1517862" cy="1091483"/>
          </a:xfrm>
          <a:prstGeom prst="rect">
            <a:avLst/>
          </a:prstGeom>
          <a:noFill/>
          <a:ln w="9525" cap="flat" cmpd="sng">
            <a:solidFill>
              <a:srgbClr val="00FFFF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4582" name="WordArt 10"/>
          <p:cNvSpPr>
            <a:spLocks noTextEdit="1"/>
          </p:cNvSpPr>
          <p:nvPr>
            <p:custDataLst>
              <p:tags r:id="rId4"/>
            </p:custDataLst>
          </p:nvPr>
        </p:nvSpPr>
        <p:spPr>
          <a:xfrm>
            <a:off x="3465583" y="1123962"/>
            <a:ext cx="698359" cy="3919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2500" lnSpcReduction="20000"/>
          </a:bodyPr>
          <a:lstStyle/>
          <a:p>
            <a:pPr algn="dist" fontAlgn="base"/>
            <a:r>
              <a:rPr lang="zh-CN" altLang="en-US" sz="2695" b="1" noProof="1">
                <a:solidFill>
                  <a:srgbClr val="3366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盟徽</a:t>
            </a:r>
            <a:endParaRPr lang="zh-CN" altLang="en-US" sz="2695" b="1" noProof="1">
              <a:solidFill>
                <a:srgbClr val="3366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73" name="Picture 17" descr="欧盟的会徽：１９８８年１月开始使用，会徽的底呈兰色，上面１２颗星围成一个圆圈，象征着欧共体１２个成员国，圆圈中间为各成员国国名。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4283968" y="993399"/>
            <a:ext cx="1508360" cy="100240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3" name="WordArt 11"/>
          <p:cNvSpPr>
            <a:spLocks noTextEdit="1"/>
          </p:cNvSpPr>
          <p:nvPr>
            <p:custDataLst>
              <p:tags r:id="rId7"/>
            </p:custDataLst>
          </p:nvPr>
        </p:nvSpPr>
        <p:spPr>
          <a:xfrm>
            <a:off x="815707" y="2199888"/>
            <a:ext cx="698359" cy="3919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2500" lnSpcReduction="20000"/>
          </a:bodyPr>
          <a:lstStyle/>
          <a:p>
            <a:pPr algn="dist" fontAlgn="base"/>
            <a:r>
              <a:rPr lang="zh-CN" altLang="en-US" sz="2695" b="1" noProof="1">
                <a:solidFill>
                  <a:srgbClr val="3366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铭言</a:t>
            </a:r>
            <a:endParaRPr lang="zh-CN" altLang="en-US" sz="2695" b="1" noProof="1">
              <a:solidFill>
                <a:srgbClr val="3366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070" name="Rectangle 14"/>
          <p:cNvSpPr/>
          <p:nvPr>
            <p:custDataLst>
              <p:tags r:id="rId8"/>
            </p:custDataLst>
          </p:nvPr>
        </p:nvSpPr>
        <p:spPr>
          <a:xfrm>
            <a:off x="1635972" y="2142492"/>
            <a:ext cx="2376488" cy="57624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多元一体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5069" name="Rectangle 13"/>
          <p:cNvSpPr/>
          <p:nvPr>
            <p:custDataLst>
              <p:tags r:id="rId9"/>
            </p:custDataLst>
          </p:nvPr>
        </p:nvSpPr>
        <p:spPr>
          <a:xfrm>
            <a:off x="2987824" y="2135700"/>
            <a:ext cx="3895725" cy="57996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just"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Unity through Diversity</a:t>
            </a:r>
            <a:endParaRPr lang="en-US" altLang="zh-CN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24584" name="WordArt 12"/>
          <p:cNvSpPr>
            <a:spLocks noTextEdit="1"/>
          </p:cNvSpPr>
          <p:nvPr>
            <p:custDataLst>
              <p:tags r:id="rId10"/>
            </p:custDataLst>
          </p:nvPr>
        </p:nvSpPr>
        <p:spPr>
          <a:xfrm>
            <a:off x="815707" y="2787774"/>
            <a:ext cx="698359" cy="39193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2500" lnSpcReduction="20000"/>
          </a:bodyPr>
          <a:lstStyle/>
          <a:p>
            <a:pPr algn="dist" fontAlgn="base"/>
            <a:r>
              <a:rPr lang="zh-CN" altLang="en-US" sz="2695" b="1" noProof="1">
                <a:solidFill>
                  <a:srgbClr val="3366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货币</a:t>
            </a:r>
            <a:endParaRPr lang="zh-CN" altLang="en-US" sz="2695" b="1" noProof="1">
              <a:solidFill>
                <a:srgbClr val="3366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5075" name="Picture 19" descr="５００欧元背面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676896" y="2817146"/>
            <a:ext cx="1508360" cy="771995"/>
          </a:xfrm>
          <a:prstGeom prst="rect">
            <a:avLst/>
          </a:prstGeom>
          <a:noFill/>
          <a:ln w="9525" cap="flat" cmpd="sng">
            <a:solidFill>
              <a:srgbClr val="9933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5078" name="Picture 22" descr="２００欧元背面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1676897" y="3679406"/>
            <a:ext cx="1481043" cy="792186"/>
          </a:xfrm>
          <a:prstGeom prst="rect">
            <a:avLst/>
          </a:prstGeom>
          <a:noFill/>
          <a:ln w="952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5076" name="Picture 20" descr="５００欧元正面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3292148" y="2817146"/>
            <a:ext cx="1479856" cy="756556"/>
          </a:xfrm>
          <a:prstGeom prst="rect">
            <a:avLst/>
          </a:prstGeom>
          <a:noFill/>
          <a:ln w="9525" cap="flat" cmpd="sng">
            <a:solidFill>
              <a:srgbClr val="9933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5079" name="Picture 23" descr="２００欧元正面"/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18"/>
          <a:stretch>
            <a:fillRect/>
          </a:stretch>
        </p:blipFill>
        <p:spPr>
          <a:xfrm>
            <a:off x="3292148" y="3671762"/>
            <a:ext cx="1481043" cy="793374"/>
          </a:xfrm>
          <a:prstGeom prst="rect">
            <a:avLst/>
          </a:prstGeom>
          <a:noFill/>
          <a:ln w="952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45083" name="Picture 27" descr="bbe0d311007e780fb8127b31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/>
          <a:stretch>
            <a:fillRect/>
          </a:stretch>
        </p:blipFill>
        <p:spPr>
          <a:xfrm>
            <a:off x="4772004" y="2938709"/>
            <a:ext cx="1582012" cy="14813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085" name="Picture 29" descr="eab9044c9330afe2d72afcf8"/>
          <p:cNvPicPr>
            <a:picLocks noChangeAspect="1"/>
          </p:cNvPicPr>
          <p:nvPr>
            <p:custDataLst>
              <p:tags r:id="rId21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6307609" y="705510"/>
            <a:ext cx="2538083" cy="402031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2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5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/>
      <p:bldP spid="45070" grpId="0"/>
      <p:bldP spid="45069" grpId="0"/>
      <p:bldP spid="245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文本框 200705"/>
          <p:cNvSpPr txBox="1"/>
          <p:nvPr/>
        </p:nvSpPr>
        <p:spPr>
          <a:xfrm>
            <a:off x="6151087" y="3431889"/>
            <a:ext cx="963725" cy="24776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l"/>
            <a:r>
              <a:rPr lang="zh-CN" altLang="en-US" sz="1010" dirty="0">
                <a:latin typeface="Arial" panose="020B0604020202020204" pitchFamily="34" charset="0"/>
                <a:ea typeface="黑体" panose="02010609060101010101" pitchFamily="49" charset="-122"/>
              </a:rPr>
              <a:t>欧盟成员国图</a:t>
            </a:r>
            <a:endParaRPr lang="zh-CN" altLang="en-US" sz="101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07" name="文本框 200706"/>
          <p:cNvSpPr txBox="1"/>
          <p:nvPr/>
        </p:nvSpPr>
        <p:spPr>
          <a:xfrm>
            <a:off x="3112315" y="880425"/>
            <a:ext cx="1496668" cy="4013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2020" dirty="0">
                <a:latin typeface="Arial" panose="020B0604020202020204" pitchFamily="34" charset="0"/>
                <a:ea typeface="黑体" panose="02010609060101010101" pitchFamily="49" charset="-122"/>
              </a:rPr>
              <a:t>扩大</a:t>
            </a:r>
            <a:endParaRPr lang="zh-CN" altLang="en-US" sz="2020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pic>
        <p:nvPicPr>
          <p:cNvPr id="200708" name="图片 200707" descr="europa-c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41935" y="812719"/>
            <a:ext cx="5131434" cy="3848575"/>
          </a:xfrm>
          <a:prstGeom prst="rect">
            <a:avLst/>
          </a:prstGeom>
          <a:solidFill>
            <a:srgbClr val="00CC99"/>
          </a:solidFill>
          <a:ln w="9525">
            <a:noFill/>
          </a:ln>
        </p:spPr>
      </p:pic>
      <p:sp>
        <p:nvSpPr>
          <p:cNvPr id="200709" name="未知"/>
          <p:cNvSpPr/>
          <p:nvPr/>
        </p:nvSpPr>
        <p:spPr>
          <a:xfrm>
            <a:off x="4524351" y="2222081"/>
            <a:ext cx="330514" cy="299333"/>
          </a:xfrm>
          <a:custGeom>
            <a:avLst/>
            <a:gdLst/>
            <a:ahLst/>
            <a:cxnLst/>
            <a:rect l="0" t="0" r="0" b="0"/>
            <a:pathLst>
              <a:path w="371" h="336">
                <a:moveTo>
                  <a:pt x="242" y="0"/>
                </a:moveTo>
                <a:cubicBezTo>
                  <a:pt x="231" y="17"/>
                  <a:pt x="212" y="15"/>
                  <a:pt x="194" y="21"/>
                </a:cubicBezTo>
                <a:cubicBezTo>
                  <a:pt x="188" y="23"/>
                  <a:pt x="176" y="27"/>
                  <a:pt x="176" y="27"/>
                </a:cubicBezTo>
                <a:cubicBezTo>
                  <a:pt x="168" y="39"/>
                  <a:pt x="163" y="39"/>
                  <a:pt x="152" y="45"/>
                </a:cubicBezTo>
                <a:cubicBezTo>
                  <a:pt x="146" y="49"/>
                  <a:pt x="134" y="57"/>
                  <a:pt x="134" y="57"/>
                </a:cubicBezTo>
                <a:cubicBezTo>
                  <a:pt x="127" y="55"/>
                  <a:pt x="120" y="50"/>
                  <a:pt x="113" y="51"/>
                </a:cubicBezTo>
                <a:cubicBezTo>
                  <a:pt x="91" y="53"/>
                  <a:pt x="71" y="68"/>
                  <a:pt x="50" y="75"/>
                </a:cubicBezTo>
                <a:cubicBezTo>
                  <a:pt x="46" y="88"/>
                  <a:pt x="39" y="98"/>
                  <a:pt x="35" y="111"/>
                </a:cubicBezTo>
                <a:cubicBezTo>
                  <a:pt x="33" y="117"/>
                  <a:pt x="29" y="129"/>
                  <a:pt x="29" y="129"/>
                </a:cubicBezTo>
                <a:cubicBezTo>
                  <a:pt x="25" y="163"/>
                  <a:pt x="0" y="233"/>
                  <a:pt x="41" y="243"/>
                </a:cubicBezTo>
                <a:cubicBezTo>
                  <a:pt x="50" y="256"/>
                  <a:pt x="43" y="256"/>
                  <a:pt x="38" y="270"/>
                </a:cubicBezTo>
                <a:cubicBezTo>
                  <a:pt x="52" y="291"/>
                  <a:pt x="98" y="297"/>
                  <a:pt x="122" y="300"/>
                </a:cubicBezTo>
                <a:cubicBezTo>
                  <a:pt x="129" y="321"/>
                  <a:pt x="122" y="316"/>
                  <a:pt x="137" y="321"/>
                </a:cubicBezTo>
                <a:cubicBezTo>
                  <a:pt x="141" y="310"/>
                  <a:pt x="136" y="305"/>
                  <a:pt x="140" y="294"/>
                </a:cubicBezTo>
                <a:cubicBezTo>
                  <a:pt x="146" y="296"/>
                  <a:pt x="152" y="298"/>
                  <a:pt x="158" y="300"/>
                </a:cubicBezTo>
                <a:cubicBezTo>
                  <a:pt x="161" y="301"/>
                  <a:pt x="167" y="303"/>
                  <a:pt x="167" y="303"/>
                </a:cubicBezTo>
                <a:cubicBezTo>
                  <a:pt x="173" y="284"/>
                  <a:pt x="207" y="306"/>
                  <a:pt x="224" y="309"/>
                </a:cubicBezTo>
                <a:cubicBezTo>
                  <a:pt x="232" y="315"/>
                  <a:pt x="235" y="328"/>
                  <a:pt x="245" y="330"/>
                </a:cubicBezTo>
                <a:cubicBezTo>
                  <a:pt x="266" y="334"/>
                  <a:pt x="287" y="333"/>
                  <a:pt x="308" y="336"/>
                </a:cubicBezTo>
                <a:cubicBezTo>
                  <a:pt x="320" y="333"/>
                  <a:pt x="332" y="331"/>
                  <a:pt x="344" y="327"/>
                </a:cubicBezTo>
                <a:cubicBezTo>
                  <a:pt x="352" y="315"/>
                  <a:pt x="348" y="310"/>
                  <a:pt x="344" y="297"/>
                </a:cubicBezTo>
                <a:cubicBezTo>
                  <a:pt x="347" y="281"/>
                  <a:pt x="348" y="275"/>
                  <a:pt x="359" y="264"/>
                </a:cubicBezTo>
                <a:cubicBezTo>
                  <a:pt x="362" y="254"/>
                  <a:pt x="368" y="247"/>
                  <a:pt x="371" y="237"/>
                </a:cubicBezTo>
                <a:cubicBezTo>
                  <a:pt x="351" y="230"/>
                  <a:pt x="371" y="240"/>
                  <a:pt x="359" y="225"/>
                </a:cubicBezTo>
                <a:cubicBezTo>
                  <a:pt x="353" y="218"/>
                  <a:pt x="339" y="215"/>
                  <a:pt x="332" y="210"/>
                </a:cubicBezTo>
                <a:cubicBezTo>
                  <a:pt x="328" y="216"/>
                  <a:pt x="329" y="225"/>
                  <a:pt x="323" y="228"/>
                </a:cubicBezTo>
                <a:cubicBezTo>
                  <a:pt x="321" y="229"/>
                  <a:pt x="291" y="212"/>
                  <a:pt x="287" y="210"/>
                </a:cubicBezTo>
                <a:cubicBezTo>
                  <a:pt x="286" y="207"/>
                  <a:pt x="287" y="202"/>
                  <a:pt x="284" y="201"/>
                </a:cubicBezTo>
                <a:cubicBezTo>
                  <a:pt x="281" y="200"/>
                  <a:pt x="256" y="213"/>
                  <a:pt x="248" y="216"/>
                </a:cubicBezTo>
                <a:cubicBezTo>
                  <a:pt x="245" y="217"/>
                  <a:pt x="239" y="219"/>
                  <a:pt x="239" y="219"/>
                </a:cubicBezTo>
                <a:cubicBezTo>
                  <a:pt x="225" y="262"/>
                  <a:pt x="264" y="268"/>
                  <a:pt x="290" y="285"/>
                </a:cubicBezTo>
                <a:cubicBezTo>
                  <a:pt x="300" y="314"/>
                  <a:pt x="246" y="288"/>
                  <a:pt x="230" y="285"/>
                </a:cubicBezTo>
                <a:cubicBezTo>
                  <a:pt x="219" y="269"/>
                  <a:pt x="212" y="222"/>
                  <a:pt x="188" y="219"/>
                </a:cubicBezTo>
                <a:cubicBezTo>
                  <a:pt x="173" y="217"/>
                  <a:pt x="158" y="217"/>
                  <a:pt x="143" y="216"/>
                </a:cubicBezTo>
                <a:cubicBezTo>
                  <a:pt x="182" y="222"/>
                  <a:pt x="144" y="214"/>
                  <a:pt x="173" y="204"/>
                </a:cubicBezTo>
                <a:cubicBezTo>
                  <a:pt x="197" y="220"/>
                  <a:pt x="166" y="195"/>
                  <a:pt x="194" y="204"/>
                </a:cubicBezTo>
                <a:cubicBezTo>
                  <a:pt x="186" y="181"/>
                  <a:pt x="173" y="187"/>
                  <a:pt x="212" y="183"/>
                </a:cubicBezTo>
                <a:cubicBezTo>
                  <a:pt x="217" y="169"/>
                  <a:pt x="220" y="178"/>
                  <a:pt x="233" y="174"/>
                </a:cubicBezTo>
                <a:cubicBezTo>
                  <a:pt x="239" y="165"/>
                  <a:pt x="245" y="156"/>
                  <a:pt x="251" y="147"/>
                </a:cubicBezTo>
                <a:cubicBezTo>
                  <a:pt x="253" y="144"/>
                  <a:pt x="257" y="138"/>
                  <a:pt x="257" y="138"/>
                </a:cubicBezTo>
                <a:cubicBezTo>
                  <a:pt x="247" y="122"/>
                  <a:pt x="232" y="126"/>
                  <a:pt x="215" y="120"/>
                </a:cubicBezTo>
                <a:cubicBezTo>
                  <a:pt x="196" y="92"/>
                  <a:pt x="233" y="66"/>
                  <a:pt x="236" y="39"/>
                </a:cubicBezTo>
                <a:cubicBezTo>
                  <a:pt x="237" y="32"/>
                  <a:pt x="236" y="25"/>
                  <a:pt x="236" y="18"/>
                </a:cubicBezTo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0" name="未知"/>
          <p:cNvSpPr/>
          <p:nvPr/>
        </p:nvSpPr>
        <p:spPr>
          <a:xfrm>
            <a:off x="3460649" y="2243463"/>
            <a:ext cx="92651" cy="130959"/>
          </a:xfrm>
          <a:custGeom>
            <a:avLst/>
            <a:gdLst/>
            <a:ahLst/>
            <a:cxnLst/>
            <a:rect l="0" t="0" r="0" b="0"/>
            <a:pathLst>
              <a:path w="104" h="147">
                <a:moveTo>
                  <a:pt x="71" y="0"/>
                </a:moveTo>
                <a:cubicBezTo>
                  <a:pt x="66" y="15"/>
                  <a:pt x="59" y="40"/>
                  <a:pt x="47" y="48"/>
                </a:cubicBezTo>
                <a:cubicBezTo>
                  <a:pt x="39" y="60"/>
                  <a:pt x="38" y="67"/>
                  <a:pt x="53" y="72"/>
                </a:cubicBezTo>
                <a:cubicBezTo>
                  <a:pt x="38" y="82"/>
                  <a:pt x="41" y="71"/>
                  <a:pt x="20" y="75"/>
                </a:cubicBezTo>
                <a:cubicBezTo>
                  <a:pt x="0" y="104"/>
                  <a:pt x="76" y="99"/>
                  <a:pt x="80" y="99"/>
                </a:cubicBezTo>
                <a:cubicBezTo>
                  <a:pt x="101" y="113"/>
                  <a:pt x="96" y="104"/>
                  <a:pt x="101" y="120"/>
                </a:cubicBezTo>
                <a:cubicBezTo>
                  <a:pt x="94" y="131"/>
                  <a:pt x="84" y="147"/>
                  <a:pt x="104" y="147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1" name="未知"/>
          <p:cNvSpPr/>
          <p:nvPr/>
        </p:nvSpPr>
        <p:spPr>
          <a:xfrm>
            <a:off x="5457987" y="2048362"/>
            <a:ext cx="389312" cy="187084"/>
          </a:xfrm>
          <a:custGeom>
            <a:avLst/>
            <a:gdLst/>
            <a:ahLst/>
            <a:cxnLst/>
            <a:rect l="0" t="0" r="0" b="0"/>
            <a:pathLst>
              <a:path w="437" h="210">
                <a:moveTo>
                  <a:pt x="427" y="1"/>
                </a:moveTo>
                <a:cubicBezTo>
                  <a:pt x="421" y="3"/>
                  <a:pt x="415" y="5"/>
                  <a:pt x="409" y="7"/>
                </a:cubicBezTo>
                <a:cubicBezTo>
                  <a:pt x="407" y="8"/>
                  <a:pt x="403" y="9"/>
                  <a:pt x="403" y="9"/>
                </a:cubicBezTo>
                <a:cubicBezTo>
                  <a:pt x="384" y="4"/>
                  <a:pt x="388" y="7"/>
                  <a:pt x="371" y="13"/>
                </a:cubicBezTo>
                <a:cubicBezTo>
                  <a:pt x="348" y="10"/>
                  <a:pt x="324" y="5"/>
                  <a:pt x="301" y="1"/>
                </a:cubicBezTo>
                <a:cubicBezTo>
                  <a:pt x="271" y="2"/>
                  <a:pt x="245" y="0"/>
                  <a:pt x="217" y="7"/>
                </a:cubicBezTo>
                <a:cubicBezTo>
                  <a:pt x="201" y="18"/>
                  <a:pt x="192" y="26"/>
                  <a:pt x="171" y="29"/>
                </a:cubicBezTo>
                <a:cubicBezTo>
                  <a:pt x="155" y="34"/>
                  <a:pt x="142" y="44"/>
                  <a:pt x="125" y="47"/>
                </a:cubicBezTo>
                <a:cubicBezTo>
                  <a:pt x="124" y="49"/>
                  <a:pt x="109" y="69"/>
                  <a:pt x="109" y="69"/>
                </a:cubicBezTo>
                <a:cubicBezTo>
                  <a:pt x="109" y="69"/>
                  <a:pt x="94" y="74"/>
                  <a:pt x="91" y="75"/>
                </a:cubicBezTo>
                <a:cubicBezTo>
                  <a:pt x="89" y="76"/>
                  <a:pt x="85" y="77"/>
                  <a:pt x="85" y="77"/>
                </a:cubicBezTo>
                <a:cubicBezTo>
                  <a:pt x="79" y="75"/>
                  <a:pt x="73" y="73"/>
                  <a:pt x="67" y="71"/>
                </a:cubicBezTo>
                <a:cubicBezTo>
                  <a:pt x="65" y="70"/>
                  <a:pt x="61" y="69"/>
                  <a:pt x="61" y="69"/>
                </a:cubicBezTo>
                <a:cubicBezTo>
                  <a:pt x="57" y="70"/>
                  <a:pt x="48" y="70"/>
                  <a:pt x="45" y="75"/>
                </a:cubicBezTo>
                <a:cubicBezTo>
                  <a:pt x="42" y="80"/>
                  <a:pt x="39" y="93"/>
                  <a:pt x="39" y="93"/>
                </a:cubicBezTo>
                <a:cubicBezTo>
                  <a:pt x="35" y="92"/>
                  <a:pt x="29" y="88"/>
                  <a:pt x="25" y="93"/>
                </a:cubicBezTo>
                <a:cubicBezTo>
                  <a:pt x="21" y="98"/>
                  <a:pt x="39" y="107"/>
                  <a:pt x="39" y="107"/>
                </a:cubicBezTo>
                <a:cubicBezTo>
                  <a:pt x="39" y="106"/>
                  <a:pt x="41" y="95"/>
                  <a:pt x="47" y="99"/>
                </a:cubicBezTo>
                <a:cubicBezTo>
                  <a:pt x="51" y="102"/>
                  <a:pt x="55" y="111"/>
                  <a:pt x="55" y="111"/>
                </a:cubicBezTo>
                <a:cubicBezTo>
                  <a:pt x="64" y="109"/>
                  <a:pt x="60" y="109"/>
                  <a:pt x="65" y="109"/>
                </a:cubicBezTo>
                <a:cubicBezTo>
                  <a:pt x="71" y="109"/>
                  <a:pt x="78" y="114"/>
                  <a:pt x="82" y="110"/>
                </a:cubicBezTo>
                <a:cubicBezTo>
                  <a:pt x="85" y="107"/>
                  <a:pt x="77" y="103"/>
                  <a:pt x="77" y="99"/>
                </a:cubicBezTo>
                <a:cubicBezTo>
                  <a:pt x="77" y="98"/>
                  <a:pt x="93" y="92"/>
                  <a:pt x="95" y="91"/>
                </a:cubicBezTo>
                <a:cubicBezTo>
                  <a:pt x="105" y="94"/>
                  <a:pt x="113" y="90"/>
                  <a:pt x="117" y="101"/>
                </a:cubicBezTo>
                <a:cubicBezTo>
                  <a:pt x="92" y="117"/>
                  <a:pt x="66" y="121"/>
                  <a:pt x="37" y="123"/>
                </a:cubicBezTo>
                <a:cubicBezTo>
                  <a:pt x="28" y="126"/>
                  <a:pt x="22" y="130"/>
                  <a:pt x="13" y="133"/>
                </a:cubicBezTo>
                <a:cubicBezTo>
                  <a:pt x="11" y="134"/>
                  <a:pt x="7" y="135"/>
                  <a:pt x="7" y="135"/>
                </a:cubicBezTo>
                <a:cubicBezTo>
                  <a:pt x="0" y="155"/>
                  <a:pt x="34" y="135"/>
                  <a:pt x="17" y="149"/>
                </a:cubicBezTo>
                <a:cubicBezTo>
                  <a:pt x="15" y="150"/>
                  <a:pt x="13" y="150"/>
                  <a:pt x="11" y="151"/>
                </a:cubicBezTo>
                <a:cubicBezTo>
                  <a:pt x="12" y="154"/>
                  <a:pt x="14" y="161"/>
                  <a:pt x="17" y="163"/>
                </a:cubicBezTo>
                <a:cubicBezTo>
                  <a:pt x="21" y="165"/>
                  <a:pt x="29" y="167"/>
                  <a:pt x="29" y="167"/>
                </a:cubicBezTo>
                <a:cubicBezTo>
                  <a:pt x="26" y="178"/>
                  <a:pt x="35" y="179"/>
                  <a:pt x="25" y="185"/>
                </a:cubicBezTo>
                <a:cubicBezTo>
                  <a:pt x="28" y="193"/>
                  <a:pt x="27" y="198"/>
                  <a:pt x="43" y="189"/>
                </a:cubicBezTo>
                <a:cubicBezTo>
                  <a:pt x="47" y="187"/>
                  <a:pt x="39" y="181"/>
                  <a:pt x="37" y="177"/>
                </a:cubicBezTo>
                <a:cubicBezTo>
                  <a:pt x="55" y="165"/>
                  <a:pt x="59" y="160"/>
                  <a:pt x="83" y="157"/>
                </a:cubicBezTo>
                <a:cubicBezTo>
                  <a:pt x="97" y="152"/>
                  <a:pt x="91" y="155"/>
                  <a:pt x="101" y="149"/>
                </a:cubicBezTo>
                <a:cubicBezTo>
                  <a:pt x="102" y="147"/>
                  <a:pt x="103" y="145"/>
                  <a:pt x="105" y="143"/>
                </a:cubicBezTo>
                <a:cubicBezTo>
                  <a:pt x="107" y="142"/>
                  <a:pt x="110" y="142"/>
                  <a:pt x="111" y="141"/>
                </a:cubicBezTo>
                <a:cubicBezTo>
                  <a:pt x="114" y="138"/>
                  <a:pt x="115" y="133"/>
                  <a:pt x="117" y="129"/>
                </a:cubicBezTo>
                <a:cubicBezTo>
                  <a:pt x="115" y="128"/>
                  <a:pt x="111" y="127"/>
                  <a:pt x="111" y="125"/>
                </a:cubicBezTo>
                <a:cubicBezTo>
                  <a:pt x="111" y="119"/>
                  <a:pt x="129" y="127"/>
                  <a:pt x="129" y="127"/>
                </a:cubicBezTo>
                <a:cubicBezTo>
                  <a:pt x="134" y="141"/>
                  <a:pt x="138" y="141"/>
                  <a:pt x="151" y="147"/>
                </a:cubicBezTo>
                <a:cubicBezTo>
                  <a:pt x="155" y="149"/>
                  <a:pt x="163" y="151"/>
                  <a:pt x="163" y="151"/>
                </a:cubicBezTo>
                <a:cubicBezTo>
                  <a:pt x="175" y="148"/>
                  <a:pt x="168" y="150"/>
                  <a:pt x="183" y="145"/>
                </a:cubicBezTo>
                <a:cubicBezTo>
                  <a:pt x="187" y="144"/>
                  <a:pt x="195" y="141"/>
                  <a:pt x="195" y="141"/>
                </a:cubicBezTo>
                <a:cubicBezTo>
                  <a:pt x="197" y="143"/>
                  <a:pt x="201" y="149"/>
                  <a:pt x="201" y="153"/>
                </a:cubicBezTo>
                <a:cubicBezTo>
                  <a:pt x="200" y="159"/>
                  <a:pt x="195" y="171"/>
                  <a:pt x="195" y="171"/>
                </a:cubicBezTo>
                <a:cubicBezTo>
                  <a:pt x="196" y="175"/>
                  <a:pt x="195" y="179"/>
                  <a:pt x="197" y="183"/>
                </a:cubicBezTo>
                <a:cubicBezTo>
                  <a:pt x="201" y="190"/>
                  <a:pt x="240" y="170"/>
                  <a:pt x="245" y="167"/>
                </a:cubicBezTo>
                <a:cubicBezTo>
                  <a:pt x="258" y="171"/>
                  <a:pt x="252" y="175"/>
                  <a:pt x="269" y="177"/>
                </a:cubicBezTo>
                <a:cubicBezTo>
                  <a:pt x="289" y="184"/>
                  <a:pt x="307" y="187"/>
                  <a:pt x="325" y="197"/>
                </a:cubicBezTo>
                <a:cubicBezTo>
                  <a:pt x="329" y="199"/>
                  <a:pt x="333" y="202"/>
                  <a:pt x="337" y="205"/>
                </a:cubicBezTo>
                <a:cubicBezTo>
                  <a:pt x="341" y="207"/>
                  <a:pt x="349" y="209"/>
                  <a:pt x="349" y="209"/>
                </a:cubicBezTo>
                <a:cubicBezTo>
                  <a:pt x="369" y="208"/>
                  <a:pt x="389" y="210"/>
                  <a:pt x="409" y="207"/>
                </a:cubicBezTo>
                <a:cubicBezTo>
                  <a:pt x="411" y="207"/>
                  <a:pt x="410" y="203"/>
                  <a:pt x="411" y="201"/>
                </a:cubicBezTo>
                <a:cubicBezTo>
                  <a:pt x="415" y="194"/>
                  <a:pt x="414" y="195"/>
                  <a:pt x="421" y="193"/>
                </a:cubicBezTo>
                <a:cubicBezTo>
                  <a:pt x="427" y="184"/>
                  <a:pt x="419" y="177"/>
                  <a:pt x="431" y="173"/>
                </a:cubicBezTo>
                <a:cubicBezTo>
                  <a:pt x="434" y="165"/>
                  <a:pt x="434" y="162"/>
                  <a:pt x="425" y="159"/>
                </a:cubicBezTo>
                <a:cubicBezTo>
                  <a:pt x="420" y="143"/>
                  <a:pt x="412" y="127"/>
                  <a:pt x="407" y="111"/>
                </a:cubicBezTo>
                <a:cubicBezTo>
                  <a:pt x="406" y="107"/>
                  <a:pt x="399" y="108"/>
                  <a:pt x="395" y="107"/>
                </a:cubicBezTo>
                <a:cubicBezTo>
                  <a:pt x="391" y="106"/>
                  <a:pt x="387" y="102"/>
                  <a:pt x="383" y="101"/>
                </a:cubicBezTo>
                <a:cubicBezTo>
                  <a:pt x="380" y="92"/>
                  <a:pt x="369" y="86"/>
                  <a:pt x="365" y="75"/>
                </a:cubicBezTo>
                <a:cubicBezTo>
                  <a:pt x="371" y="71"/>
                  <a:pt x="377" y="69"/>
                  <a:pt x="383" y="65"/>
                </a:cubicBezTo>
                <a:cubicBezTo>
                  <a:pt x="390" y="55"/>
                  <a:pt x="393" y="57"/>
                  <a:pt x="405" y="59"/>
                </a:cubicBezTo>
                <a:cubicBezTo>
                  <a:pt x="411" y="57"/>
                  <a:pt x="419" y="45"/>
                  <a:pt x="419" y="45"/>
                </a:cubicBezTo>
                <a:cubicBezTo>
                  <a:pt x="422" y="29"/>
                  <a:pt x="421" y="20"/>
                  <a:pt x="437" y="15"/>
                </a:cubicBezTo>
                <a:cubicBezTo>
                  <a:pt x="432" y="0"/>
                  <a:pt x="416" y="12"/>
                  <a:pt x="427" y="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2" name="未知"/>
          <p:cNvSpPr/>
          <p:nvPr/>
        </p:nvSpPr>
        <p:spPr>
          <a:xfrm>
            <a:off x="5417898" y="2204265"/>
            <a:ext cx="484636" cy="210246"/>
          </a:xfrm>
          <a:custGeom>
            <a:avLst/>
            <a:gdLst/>
            <a:ahLst/>
            <a:cxnLst/>
            <a:rect l="0" t="0" r="0" b="0"/>
            <a:pathLst>
              <a:path w="544" h="236">
                <a:moveTo>
                  <a:pt x="244" y="12"/>
                </a:moveTo>
                <a:cubicBezTo>
                  <a:pt x="245" y="22"/>
                  <a:pt x="245" y="32"/>
                  <a:pt x="246" y="42"/>
                </a:cubicBezTo>
                <a:cubicBezTo>
                  <a:pt x="247" y="46"/>
                  <a:pt x="250" y="54"/>
                  <a:pt x="250" y="54"/>
                </a:cubicBezTo>
                <a:cubicBezTo>
                  <a:pt x="246" y="71"/>
                  <a:pt x="251" y="82"/>
                  <a:pt x="234" y="94"/>
                </a:cubicBezTo>
                <a:cubicBezTo>
                  <a:pt x="229" y="102"/>
                  <a:pt x="228" y="106"/>
                  <a:pt x="220" y="110"/>
                </a:cubicBezTo>
                <a:cubicBezTo>
                  <a:pt x="216" y="112"/>
                  <a:pt x="208" y="114"/>
                  <a:pt x="208" y="114"/>
                </a:cubicBezTo>
                <a:cubicBezTo>
                  <a:pt x="193" y="112"/>
                  <a:pt x="180" y="112"/>
                  <a:pt x="168" y="104"/>
                </a:cubicBezTo>
                <a:cubicBezTo>
                  <a:pt x="159" y="90"/>
                  <a:pt x="158" y="82"/>
                  <a:pt x="144" y="72"/>
                </a:cubicBezTo>
                <a:cubicBezTo>
                  <a:pt x="142" y="71"/>
                  <a:pt x="140" y="69"/>
                  <a:pt x="138" y="68"/>
                </a:cubicBezTo>
                <a:cubicBezTo>
                  <a:pt x="136" y="67"/>
                  <a:pt x="134" y="67"/>
                  <a:pt x="132" y="66"/>
                </a:cubicBezTo>
                <a:cubicBezTo>
                  <a:pt x="128" y="64"/>
                  <a:pt x="120" y="58"/>
                  <a:pt x="120" y="58"/>
                </a:cubicBezTo>
                <a:cubicBezTo>
                  <a:pt x="116" y="47"/>
                  <a:pt x="118" y="41"/>
                  <a:pt x="108" y="38"/>
                </a:cubicBezTo>
                <a:cubicBezTo>
                  <a:pt x="100" y="41"/>
                  <a:pt x="92" y="46"/>
                  <a:pt x="84" y="48"/>
                </a:cubicBezTo>
                <a:cubicBezTo>
                  <a:pt x="70" y="52"/>
                  <a:pt x="55" y="54"/>
                  <a:pt x="42" y="62"/>
                </a:cubicBezTo>
                <a:cubicBezTo>
                  <a:pt x="35" y="73"/>
                  <a:pt x="35" y="85"/>
                  <a:pt x="28" y="96"/>
                </a:cubicBezTo>
                <a:cubicBezTo>
                  <a:pt x="28" y="100"/>
                  <a:pt x="27" y="123"/>
                  <a:pt x="22" y="128"/>
                </a:cubicBezTo>
                <a:cubicBezTo>
                  <a:pt x="19" y="131"/>
                  <a:pt x="10" y="136"/>
                  <a:pt x="10" y="136"/>
                </a:cubicBezTo>
                <a:cubicBezTo>
                  <a:pt x="4" y="146"/>
                  <a:pt x="7" y="140"/>
                  <a:pt x="2" y="154"/>
                </a:cubicBezTo>
                <a:cubicBezTo>
                  <a:pt x="1" y="156"/>
                  <a:pt x="0" y="160"/>
                  <a:pt x="0" y="160"/>
                </a:cubicBezTo>
                <a:cubicBezTo>
                  <a:pt x="2" y="166"/>
                  <a:pt x="6" y="178"/>
                  <a:pt x="6" y="178"/>
                </a:cubicBezTo>
                <a:cubicBezTo>
                  <a:pt x="4" y="194"/>
                  <a:pt x="0" y="200"/>
                  <a:pt x="12" y="208"/>
                </a:cubicBezTo>
                <a:cubicBezTo>
                  <a:pt x="13" y="210"/>
                  <a:pt x="12" y="213"/>
                  <a:pt x="14" y="214"/>
                </a:cubicBezTo>
                <a:cubicBezTo>
                  <a:pt x="20" y="217"/>
                  <a:pt x="32" y="204"/>
                  <a:pt x="32" y="204"/>
                </a:cubicBezTo>
                <a:cubicBezTo>
                  <a:pt x="39" y="182"/>
                  <a:pt x="43" y="186"/>
                  <a:pt x="66" y="184"/>
                </a:cubicBezTo>
                <a:cubicBezTo>
                  <a:pt x="72" y="182"/>
                  <a:pt x="84" y="178"/>
                  <a:pt x="84" y="178"/>
                </a:cubicBezTo>
                <a:cubicBezTo>
                  <a:pt x="105" y="179"/>
                  <a:pt x="122" y="186"/>
                  <a:pt x="140" y="174"/>
                </a:cubicBezTo>
                <a:cubicBezTo>
                  <a:pt x="142" y="175"/>
                  <a:pt x="144" y="175"/>
                  <a:pt x="146" y="176"/>
                </a:cubicBezTo>
                <a:cubicBezTo>
                  <a:pt x="148" y="178"/>
                  <a:pt x="148" y="181"/>
                  <a:pt x="150" y="182"/>
                </a:cubicBezTo>
                <a:cubicBezTo>
                  <a:pt x="154" y="184"/>
                  <a:pt x="162" y="186"/>
                  <a:pt x="162" y="186"/>
                </a:cubicBezTo>
                <a:cubicBezTo>
                  <a:pt x="170" y="184"/>
                  <a:pt x="175" y="180"/>
                  <a:pt x="182" y="178"/>
                </a:cubicBezTo>
                <a:cubicBezTo>
                  <a:pt x="198" y="183"/>
                  <a:pt x="190" y="183"/>
                  <a:pt x="208" y="180"/>
                </a:cubicBezTo>
                <a:cubicBezTo>
                  <a:pt x="216" y="181"/>
                  <a:pt x="232" y="186"/>
                  <a:pt x="232" y="186"/>
                </a:cubicBezTo>
                <a:cubicBezTo>
                  <a:pt x="245" y="185"/>
                  <a:pt x="257" y="182"/>
                  <a:pt x="270" y="180"/>
                </a:cubicBezTo>
                <a:cubicBezTo>
                  <a:pt x="284" y="175"/>
                  <a:pt x="280" y="180"/>
                  <a:pt x="286" y="170"/>
                </a:cubicBezTo>
                <a:cubicBezTo>
                  <a:pt x="295" y="173"/>
                  <a:pt x="295" y="178"/>
                  <a:pt x="300" y="182"/>
                </a:cubicBezTo>
                <a:cubicBezTo>
                  <a:pt x="309" y="188"/>
                  <a:pt x="335" y="188"/>
                  <a:pt x="340" y="188"/>
                </a:cubicBezTo>
                <a:cubicBezTo>
                  <a:pt x="353" y="191"/>
                  <a:pt x="367" y="197"/>
                  <a:pt x="378" y="204"/>
                </a:cubicBezTo>
                <a:cubicBezTo>
                  <a:pt x="386" y="217"/>
                  <a:pt x="402" y="217"/>
                  <a:pt x="416" y="222"/>
                </a:cubicBezTo>
                <a:cubicBezTo>
                  <a:pt x="419" y="231"/>
                  <a:pt x="428" y="231"/>
                  <a:pt x="436" y="236"/>
                </a:cubicBezTo>
                <a:cubicBezTo>
                  <a:pt x="440" y="235"/>
                  <a:pt x="449" y="235"/>
                  <a:pt x="452" y="230"/>
                </a:cubicBezTo>
                <a:cubicBezTo>
                  <a:pt x="455" y="225"/>
                  <a:pt x="458" y="212"/>
                  <a:pt x="458" y="212"/>
                </a:cubicBezTo>
                <a:cubicBezTo>
                  <a:pt x="473" y="213"/>
                  <a:pt x="506" y="223"/>
                  <a:pt x="512" y="206"/>
                </a:cubicBezTo>
                <a:cubicBezTo>
                  <a:pt x="508" y="195"/>
                  <a:pt x="514" y="191"/>
                  <a:pt x="524" y="188"/>
                </a:cubicBezTo>
                <a:cubicBezTo>
                  <a:pt x="528" y="182"/>
                  <a:pt x="535" y="179"/>
                  <a:pt x="538" y="172"/>
                </a:cubicBezTo>
                <a:cubicBezTo>
                  <a:pt x="541" y="166"/>
                  <a:pt x="544" y="154"/>
                  <a:pt x="544" y="154"/>
                </a:cubicBezTo>
                <a:cubicBezTo>
                  <a:pt x="541" y="144"/>
                  <a:pt x="533" y="126"/>
                  <a:pt x="524" y="120"/>
                </a:cubicBezTo>
                <a:cubicBezTo>
                  <a:pt x="516" y="107"/>
                  <a:pt x="506" y="103"/>
                  <a:pt x="492" y="98"/>
                </a:cubicBezTo>
                <a:cubicBezTo>
                  <a:pt x="489" y="88"/>
                  <a:pt x="489" y="94"/>
                  <a:pt x="494" y="80"/>
                </a:cubicBezTo>
                <a:cubicBezTo>
                  <a:pt x="495" y="78"/>
                  <a:pt x="496" y="74"/>
                  <a:pt x="496" y="74"/>
                </a:cubicBezTo>
                <a:cubicBezTo>
                  <a:pt x="490" y="43"/>
                  <a:pt x="475" y="41"/>
                  <a:pt x="448" y="32"/>
                </a:cubicBezTo>
                <a:cubicBezTo>
                  <a:pt x="417" y="33"/>
                  <a:pt x="409" y="36"/>
                  <a:pt x="382" y="32"/>
                </a:cubicBezTo>
                <a:cubicBezTo>
                  <a:pt x="372" y="31"/>
                  <a:pt x="363" y="22"/>
                  <a:pt x="352" y="20"/>
                </a:cubicBezTo>
                <a:cubicBezTo>
                  <a:pt x="332" y="16"/>
                  <a:pt x="311" y="12"/>
                  <a:pt x="294" y="0"/>
                </a:cubicBezTo>
                <a:cubicBezTo>
                  <a:pt x="288" y="1"/>
                  <a:pt x="244" y="6"/>
                  <a:pt x="244" y="12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3" name="未知"/>
          <p:cNvSpPr/>
          <p:nvPr/>
        </p:nvSpPr>
        <p:spPr>
          <a:xfrm>
            <a:off x="5418789" y="2359276"/>
            <a:ext cx="413366" cy="234300"/>
          </a:xfrm>
          <a:custGeom>
            <a:avLst/>
            <a:gdLst/>
            <a:ahLst/>
            <a:cxnLst/>
            <a:rect l="0" t="0" r="0" b="0"/>
            <a:pathLst>
              <a:path w="464" h="263">
                <a:moveTo>
                  <a:pt x="5" y="44"/>
                </a:moveTo>
                <a:cubicBezTo>
                  <a:pt x="9" y="55"/>
                  <a:pt x="6" y="48"/>
                  <a:pt x="15" y="62"/>
                </a:cubicBezTo>
                <a:cubicBezTo>
                  <a:pt x="16" y="64"/>
                  <a:pt x="19" y="68"/>
                  <a:pt x="19" y="68"/>
                </a:cubicBezTo>
                <a:cubicBezTo>
                  <a:pt x="15" y="87"/>
                  <a:pt x="21" y="103"/>
                  <a:pt x="31" y="118"/>
                </a:cubicBezTo>
                <a:cubicBezTo>
                  <a:pt x="24" y="139"/>
                  <a:pt x="72" y="143"/>
                  <a:pt x="85" y="144"/>
                </a:cubicBezTo>
                <a:cubicBezTo>
                  <a:pt x="94" y="145"/>
                  <a:pt x="102" y="145"/>
                  <a:pt x="111" y="146"/>
                </a:cubicBezTo>
                <a:cubicBezTo>
                  <a:pt x="117" y="147"/>
                  <a:pt x="123" y="147"/>
                  <a:pt x="129" y="148"/>
                </a:cubicBezTo>
                <a:cubicBezTo>
                  <a:pt x="133" y="149"/>
                  <a:pt x="137" y="150"/>
                  <a:pt x="141" y="152"/>
                </a:cubicBezTo>
                <a:cubicBezTo>
                  <a:pt x="145" y="155"/>
                  <a:pt x="153" y="160"/>
                  <a:pt x="153" y="160"/>
                </a:cubicBezTo>
                <a:cubicBezTo>
                  <a:pt x="151" y="171"/>
                  <a:pt x="152" y="176"/>
                  <a:pt x="143" y="182"/>
                </a:cubicBezTo>
                <a:cubicBezTo>
                  <a:pt x="145" y="192"/>
                  <a:pt x="145" y="198"/>
                  <a:pt x="151" y="206"/>
                </a:cubicBezTo>
                <a:cubicBezTo>
                  <a:pt x="148" y="215"/>
                  <a:pt x="151" y="217"/>
                  <a:pt x="159" y="220"/>
                </a:cubicBezTo>
                <a:cubicBezTo>
                  <a:pt x="171" y="212"/>
                  <a:pt x="192" y="222"/>
                  <a:pt x="203" y="230"/>
                </a:cubicBezTo>
                <a:cubicBezTo>
                  <a:pt x="217" y="251"/>
                  <a:pt x="199" y="256"/>
                  <a:pt x="231" y="260"/>
                </a:cubicBezTo>
                <a:cubicBezTo>
                  <a:pt x="241" y="263"/>
                  <a:pt x="235" y="263"/>
                  <a:pt x="249" y="258"/>
                </a:cubicBezTo>
                <a:cubicBezTo>
                  <a:pt x="251" y="257"/>
                  <a:pt x="255" y="256"/>
                  <a:pt x="255" y="256"/>
                </a:cubicBezTo>
                <a:cubicBezTo>
                  <a:pt x="271" y="258"/>
                  <a:pt x="279" y="261"/>
                  <a:pt x="293" y="252"/>
                </a:cubicBezTo>
                <a:cubicBezTo>
                  <a:pt x="299" y="243"/>
                  <a:pt x="305" y="249"/>
                  <a:pt x="315" y="246"/>
                </a:cubicBezTo>
                <a:cubicBezTo>
                  <a:pt x="314" y="244"/>
                  <a:pt x="310" y="242"/>
                  <a:pt x="311" y="240"/>
                </a:cubicBezTo>
                <a:cubicBezTo>
                  <a:pt x="315" y="234"/>
                  <a:pt x="329" y="230"/>
                  <a:pt x="335" y="228"/>
                </a:cubicBezTo>
                <a:cubicBezTo>
                  <a:pt x="348" y="224"/>
                  <a:pt x="360" y="216"/>
                  <a:pt x="373" y="212"/>
                </a:cubicBezTo>
                <a:cubicBezTo>
                  <a:pt x="383" y="196"/>
                  <a:pt x="372" y="216"/>
                  <a:pt x="371" y="218"/>
                </a:cubicBezTo>
                <a:cubicBezTo>
                  <a:pt x="375" y="230"/>
                  <a:pt x="383" y="226"/>
                  <a:pt x="391" y="220"/>
                </a:cubicBezTo>
                <a:cubicBezTo>
                  <a:pt x="389" y="214"/>
                  <a:pt x="377" y="206"/>
                  <a:pt x="377" y="206"/>
                </a:cubicBezTo>
                <a:cubicBezTo>
                  <a:pt x="371" y="197"/>
                  <a:pt x="375" y="191"/>
                  <a:pt x="379" y="180"/>
                </a:cubicBezTo>
                <a:cubicBezTo>
                  <a:pt x="380" y="176"/>
                  <a:pt x="383" y="168"/>
                  <a:pt x="383" y="168"/>
                </a:cubicBezTo>
                <a:cubicBezTo>
                  <a:pt x="380" y="159"/>
                  <a:pt x="371" y="151"/>
                  <a:pt x="385" y="146"/>
                </a:cubicBezTo>
                <a:cubicBezTo>
                  <a:pt x="389" y="140"/>
                  <a:pt x="398" y="132"/>
                  <a:pt x="405" y="130"/>
                </a:cubicBezTo>
                <a:cubicBezTo>
                  <a:pt x="408" y="122"/>
                  <a:pt x="417" y="119"/>
                  <a:pt x="425" y="116"/>
                </a:cubicBezTo>
                <a:cubicBezTo>
                  <a:pt x="431" y="118"/>
                  <a:pt x="452" y="122"/>
                  <a:pt x="437" y="112"/>
                </a:cubicBezTo>
                <a:cubicBezTo>
                  <a:pt x="432" y="98"/>
                  <a:pt x="435" y="114"/>
                  <a:pt x="453" y="104"/>
                </a:cubicBezTo>
                <a:cubicBezTo>
                  <a:pt x="464" y="98"/>
                  <a:pt x="431" y="95"/>
                  <a:pt x="429" y="94"/>
                </a:cubicBezTo>
                <a:cubicBezTo>
                  <a:pt x="420" y="81"/>
                  <a:pt x="437" y="85"/>
                  <a:pt x="423" y="80"/>
                </a:cubicBezTo>
                <a:cubicBezTo>
                  <a:pt x="427" y="74"/>
                  <a:pt x="439" y="66"/>
                  <a:pt x="439" y="66"/>
                </a:cubicBezTo>
                <a:cubicBezTo>
                  <a:pt x="425" y="61"/>
                  <a:pt x="431" y="64"/>
                  <a:pt x="421" y="58"/>
                </a:cubicBezTo>
                <a:cubicBezTo>
                  <a:pt x="415" y="49"/>
                  <a:pt x="403" y="45"/>
                  <a:pt x="393" y="40"/>
                </a:cubicBezTo>
                <a:cubicBezTo>
                  <a:pt x="364" y="26"/>
                  <a:pt x="339" y="13"/>
                  <a:pt x="307" y="8"/>
                </a:cubicBezTo>
                <a:cubicBezTo>
                  <a:pt x="305" y="7"/>
                  <a:pt x="303" y="7"/>
                  <a:pt x="301" y="6"/>
                </a:cubicBezTo>
                <a:cubicBezTo>
                  <a:pt x="298" y="5"/>
                  <a:pt x="296" y="5"/>
                  <a:pt x="293" y="4"/>
                </a:cubicBezTo>
                <a:cubicBezTo>
                  <a:pt x="289" y="3"/>
                  <a:pt x="281" y="0"/>
                  <a:pt x="281" y="0"/>
                </a:cubicBezTo>
                <a:cubicBezTo>
                  <a:pt x="263" y="6"/>
                  <a:pt x="260" y="6"/>
                  <a:pt x="239" y="8"/>
                </a:cubicBezTo>
                <a:cubicBezTo>
                  <a:pt x="207" y="6"/>
                  <a:pt x="180" y="8"/>
                  <a:pt x="149" y="12"/>
                </a:cubicBezTo>
                <a:cubicBezTo>
                  <a:pt x="143" y="11"/>
                  <a:pt x="137" y="6"/>
                  <a:pt x="131" y="6"/>
                </a:cubicBezTo>
                <a:cubicBezTo>
                  <a:pt x="125" y="6"/>
                  <a:pt x="113" y="12"/>
                  <a:pt x="113" y="12"/>
                </a:cubicBezTo>
                <a:cubicBezTo>
                  <a:pt x="107" y="10"/>
                  <a:pt x="95" y="14"/>
                  <a:pt x="95" y="14"/>
                </a:cubicBezTo>
                <a:cubicBezTo>
                  <a:pt x="84" y="6"/>
                  <a:pt x="89" y="8"/>
                  <a:pt x="67" y="12"/>
                </a:cubicBezTo>
                <a:cubicBezTo>
                  <a:pt x="63" y="13"/>
                  <a:pt x="55" y="16"/>
                  <a:pt x="55" y="16"/>
                </a:cubicBezTo>
                <a:cubicBezTo>
                  <a:pt x="52" y="15"/>
                  <a:pt x="41" y="12"/>
                  <a:pt x="37" y="16"/>
                </a:cubicBezTo>
                <a:cubicBezTo>
                  <a:pt x="32" y="21"/>
                  <a:pt x="32" y="29"/>
                  <a:pt x="27" y="34"/>
                </a:cubicBezTo>
                <a:cubicBezTo>
                  <a:pt x="24" y="37"/>
                  <a:pt x="0" y="54"/>
                  <a:pt x="5" y="44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4" name="未知"/>
          <p:cNvSpPr/>
          <p:nvPr/>
        </p:nvSpPr>
        <p:spPr>
          <a:xfrm>
            <a:off x="4735488" y="2856384"/>
            <a:ext cx="546997" cy="249445"/>
          </a:xfrm>
          <a:custGeom>
            <a:avLst/>
            <a:gdLst/>
            <a:ahLst/>
            <a:cxnLst/>
            <a:rect l="0" t="0" r="0" b="0"/>
            <a:pathLst>
              <a:path w="614" h="280">
                <a:moveTo>
                  <a:pt x="452" y="266"/>
                </a:moveTo>
                <a:cubicBezTo>
                  <a:pt x="455" y="256"/>
                  <a:pt x="463" y="253"/>
                  <a:pt x="472" y="250"/>
                </a:cubicBezTo>
                <a:cubicBezTo>
                  <a:pt x="479" y="252"/>
                  <a:pt x="492" y="256"/>
                  <a:pt x="492" y="256"/>
                </a:cubicBezTo>
                <a:cubicBezTo>
                  <a:pt x="512" y="252"/>
                  <a:pt x="525" y="238"/>
                  <a:pt x="544" y="232"/>
                </a:cubicBezTo>
                <a:cubicBezTo>
                  <a:pt x="554" y="202"/>
                  <a:pt x="572" y="191"/>
                  <a:pt x="604" y="188"/>
                </a:cubicBezTo>
                <a:cubicBezTo>
                  <a:pt x="614" y="185"/>
                  <a:pt x="614" y="175"/>
                  <a:pt x="604" y="172"/>
                </a:cubicBezTo>
                <a:cubicBezTo>
                  <a:pt x="602" y="166"/>
                  <a:pt x="590" y="158"/>
                  <a:pt x="590" y="158"/>
                </a:cubicBezTo>
                <a:cubicBezTo>
                  <a:pt x="584" y="141"/>
                  <a:pt x="577" y="143"/>
                  <a:pt x="562" y="136"/>
                </a:cubicBezTo>
                <a:cubicBezTo>
                  <a:pt x="556" y="133"/>
                  <a:pt x="544" y="130"/>
                  <a:pt x="544" y="130"/>
                </a:cubicBezTo>
                <a:cubicBezTo>
                  <a:pt x="531" y="134"/>
                  <a:pt x="519" y="131"/>
                  <a:pt x="508" y="124"/>
                </a:cubicBezTo>
                <a:cubicBezTo>
                  <a:pt x="505" y="114"/>
                  <a:pt x="511" y="120"/>
                  <a:pt x="514" y="110"/>
                </a:cubicBezTo>
                <a:cubicBezTo>
                  <a:pt x="501" y="101"/>
                  <a:pt x="487" y="102"/>
                  <a:pt x="472" y="98"/>
                </a:cubicBezTo>
                <a:cubicBezTo>
                  <a:pt x="466" y="96"/>
                  <a:pt x="454" y="92"/>
                  <a:pt x="454" y="92"/>
                </a:cubicBezTo>
                <a:cubicBezTo>
                  <a:pt x="445" y="94"/>
                  <a:pt x="441" y="96"/>
                  <a:pt x="444" y="106"/>
                </a:cubicBezTo>
                <a:cubicBezTo>
                  <a:pt x="429" y="111"/>
                  <a:pt x="436" y="109"/>
                  <a:pt x="424" y="112"/>
                </a:cubicBezTo>
                <a:cubicBezTo>
                  <a:pt x="412" y="109"/>
                  <a:pt x="419" y="111"/>
                  <a:pt x="404" y="106"/>
                </a:cubicBezTo>
                <a:cubicBezTo>
                  <a:pt x="402" y="105"/>
                  <a:pt x="398" y="104"/>
                  <a:pt x="398" y="104"/>
                </a:cubicBezTo>
                <a:cubicBezTo>
                  <a:pt x="391" y="93"/>
                  <a:pt x="391" y="89"/>
                  <a:pt x="400" y="80"/>
                </a:cubicBezTo>
                <a:cubicBezTo>
                  <a:pt x="404" y="67"/>
                  <a:pt x="397" y="68"/>
                  <a:pt x="388" y="62"/>
                </a:cubicBezTo>
                <a:cubicBezTo>
                  <a:pt x="374" y="67"/>
                  <a:pt x="380" y="66"/>
                  <a:pt x="370" y="66"/>
                </a:cubicBezTo>
                <a:cubicBezTo>
                  <a:pt x="363" y="66"/>
                  <a:pt x="356" y="68"/>
                  <a:pt x="349" y="65"/>
                </a:cubicBezTo>
                <a:cubicBezTo>
                  <a:pt x="347" y="64"/>
                  <a:pt x="351" y="60"/>
                  <a:pt x="350" y="58"/>
                </a:cubicBezTo>
                <a:cubicBezTo>
                  <a:pt x="349" y="56"/>
                  <a:pt x="346" y="55"/>
                  <a:pt x="344" y="54"/>
                </a:cubicBezTo>
                <a:cubicBezTo>
                  <a:pt x="339" y="52"/>
                  <a:pt x="334" y="52"/>
                  <a:pt x="330" y="50"/>
                </a:cubicBezTo>
                <a:cubicBezTo>
                  <a:pt x="326" y="48"/>
                  <a:pt x="318" y="42"/>
                  <a:pt x="318" y="42"/>
                </a:cubicBezTo>
                <a:cubicBezTo>
                  <a:pt x="311" y="22"/>
                  <a:pt x="293" y="23"/>
                  <a:pt x="274" y="22"/>
                </a:cubicBezTo>
                <a:cubicBezTo>
                  <a:pt x="262" y="20"/>
                  <a:pt x="265" y="19"/>
                  <a:pt x="252" y="22"/>
                </a:cubicBezTo>
                <a:cubicBezTo>
                  <a:pt x="248" y="23"/>
                  <a:pt x="240" y="26"/>
                  <a:pt x="240" y="26"/>
                </a:cubicBezTo>
                <a:cubicBezTo>
                  <a:pt x="230" y="24"/>
                  <a:pt x="230" y="19"/>
                  <a:pt x="222" y="14"/>
                </a:cubicBezTo>
                <a:cubicBezTo>
                  <a:pt x="217" y="7"/>
                  <a:pt x="209" y="3"/>
                  <a:pt x="200" y="0"/>
                </a:cubicBezTo>
                <a:cubicBezTo>
                  <a:pt x="192" y="2"/>
                  <a:pt x="184" y="6"/>
                  <a:pt x="196" y="10"/>
                </a:cubicBezTo>
                <a:cubicBezTo>
                  <a:pt x="197" y="12"/>
                  <a:pt x="199" y="14"/>
                  <a:pt x="198" y="16"/>
                </a:cubicBezTo>
                <a:cubicBezTo>
                  <a:pt x="198" y="16"/>
                  <a:pt x="170" y="29"/>
                  <a:pt x="168" y="30"/>
                </a:cubicBezTo>
                <a:cubicBezTo>
                  <a:pt x="143" y="27"/>
                  <a:pt x="121" y="36"/>
                  <a:pt x="100" y="50"/>
                </a:cubicBezTo>
                <a:cubicBezTo>
                  <a:pt x="96" y="53"/>
                  <a:pt x="85" y="54"/>
                  <a:pt x="80" y="56"/>
                </a:cubicBezTo>
                <a:cubicBezTo>
                  <a:pt x="76" y="57"/>
                  <a:pt x="68" y="60"/>
                  <a:pt x="68" y="60"/>
                </a:cubicBezTo>
                <a:cubicBezTo>
                  <a:pt x="53" y="59"/>
                  <a:pt x="43" y="56"/>
                  <a:pt x="30" y="64"/>
                </a:cubicBezTo>
                <a:cubicBezTo>
                  <a:pt x="24" y="72"/>
                  <a:pt x="16" y="73"/>
                  <a:pt x="8" y="78"/>
                </a:cubicBezTo>
                <a:cubicBezTo>
                  <a:pt x="0" y="91"/>
                  <a:pt x="25" y="96"/>
                  <a:pt x="34" y="102"/>
                </a:cubicBezTo>
                <a:cubicBezTo>
                  <a:pt x="32" y="113"/>
                  <a:pt x="33" y="118"/>
                  <a:pt x="24" y="124"/>
                </a:cubicBezTo>
                <a:cubicBezTo>
                  <a:pt x="21" y="133"/>
                  <a:pt x="24" y="135"/>
                  <a:pt x="32" y="138"/>
                </a:cubicBezTo>
                <a:cubicBezTo>
                  <a:pt x="35" y="148"/>
                  <a:pt x="31" y="158"/>
                  <a:pt x="42" y="162"/>
                </a:cubicBezTo>
                <a:cubicBezTo>
                  <a:pt x="45" y="166"/>
                  <a:pt x="52" y="173"/>
                  <a:pt x="56" y="176"/>
                </a:cubicBezTo>
                <a:cubicBezTo>
                  <a:pt x="60" y="178"/>
                  <a:pt x="68" y="180"/>
                  <a:pt x="68" y="180"/>
                </a:cubicBezTo>
                <a:cubicBezTo>
                  <a:pt x="73" y="187"/>
                  <a:pt x="81" y="193"/>
                  <a:pt x="88" y="198"/>
                </a:cubicBezTo>
                <a:cubicBezTo>
                  <a:pt x="96" y="211"/>
                  <a:pt x="99" y="213"/>
                  <a:pt x="112" y="220"/>
                </a:cubicBezTo>
                <a:cubicBezTo>
                  <a:pt x="118" y="224"/>
                  <a:pt x="124" y="228"/>
                  <a:pt x="130" y="232"/>
                </a:cubicBezTo>
                <a:cubicBezTo>
                  <a:pt x="132" y="233"/>
                  <a:pt x="136" y="236"/>
                  <a:pt x="136" y="236"/>
                </a:cubicBezTo>
                <a:cubicBezTo>
                  <a:pt x="140" y="248"/>
                  <a:pt x="148" y="262"/>
                  <a:pt x="160" y="266"/>
                </a:cubicBezTo>
                <a:cubicBezTo>
                  <a:pt x="174" y="261"/>
                  <a:pt x="168" y="261"/>
                  <a:pt x="178" y="264"/>
                </a:cubicBezTo>
                <a:cubicBezTo>
                  <a:pt x="181" y="268"/>
                  <a:pt x="183" y="272"/>
                  <a:pt x="186" y="276"/>
                </a:cubicBezTo>
                <a:cubicBezTo>
                  <a:pt x="188" y="280"/>
                  <a:pt x="198" y="280"/>
                  <a:pt x="198" y="280"/>
                </a:cubicBezTo>
                <a:cubicBezTo>
                  <a:pt x="210" y="277"/>
                  <a:pt x="203" y="279"/>
                  <a:pt x="218" y="274"/>
                </a:cubicBezTo>
                <a:cubicBezTo>
                  <a:pt x="220" y="273"/>
                  <a:pt x="224" y="272"/>
                  <a:pt x="224" y="272"/>
                </a:cubicBezTo>
                <a:cubicBezTo>
                  <a:pt x="232" y="275"/>
                  <a:pt x="234" y="279"/>
                  <a:pt x="242" y="276"/>
                </a:cubicBezTo>
                <a:cubicBezTo>
                  <a:pt x="245" y="268"/>
                  <a:pt x="247" y="265"/>
                  <a:pt x="254" y="260"/>
                </a:cubicBezTo>
                <a:cubicBezTo>
                  <a:pt x="259" y="252"/>
                  <a:pt x="264" y="253"/>
                  <a:pt x="272" y="250"/>
                </a:cubicBezTo>
                <a:cubicBezTo>
                  <a:pt x="275" y="240"/>
                  <a:pt x="269" y="238"/>
                  <a:pt x="278" y="232"/>
                </a:cubicBezTo>
                <a:cubicBezTo>
                  <a:pt x="294" y="237"/>
                  <a:pt x="286" y="235"/>
                  <a:pt x="304" y="238"/>
                </a:cubicBezTo>
                <a:cubicBezTo>
                  <a:pt x="319" y="243"/>
                  <a:pt x="323" y="246"/>
                  <a:pt x="342" y="248"/>
                </a:cubicBezTo>
                <a:cubicBezTo>
                  <a:pt x="359" y="254"/>
                  <a:pt x="369" y="262"/>
                  <a:pt x="388" y="264"/>
                </a:cubicBezTo>
                <a:cubicBezTo>
                  <a:pt x="402" y="261"/>
                  <a:pt x="400" y="261"/>
                  <a:pt x="418" y="264"/>
                </a:cubicBezTo>
                <a:cubicBezTo>
                  <a:pt x="422" y="265"/>
                  <a:pt x="430" y="268"/>
                  <a:pt x="430" y="268"/>
                </a:cubicBezTo>
                <a:cubicBezTo>
                  <a:pt x="439" y="267"/>
                  <a:pt x="447" y="264"/>
                  <a:pt x="456" y="264"/>
                </a:cubicBezTo>
                <a:cubicBezTo>
                  <a:pt x="457" y="264"/>
                  <a:pt x="453" y="265"/>
                  <a:pt x="452" y="266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5" name="未知"/>
          <p:cNvSpPr/>
          <p:nvPr/>
        </p:nvSpPr>
        <p:spPr>
          <a:xfrm>
            <a:off x="5125691" y="2989125"/>
            <a:ext cx="461473" cy="198664"/>
          </a:xfrm>
          <a:custGeom>
            <a:avLst/>
            <a:gdLst/>
            <a:ahLst/>
            <a:cxnLst/>
            <a:rect l="0" t="0" r="0" b="0"/>
            <a:pathLst>
              <a:path w="518" h="223">
                <a:moveTo>
                  <a:pt x="480" y="141"/>
                </a:moveTo>
                <a:cubicBezTo>
                  <a:pt x="470" y="139"/>
                  <a:pt x="466" y="135"/>
                  <a:pt x="476" y="129"/>
                </a:cubicBezTo>
                <a:cubicBezTo>
                  <a:pt x="481" y="122"/>
                  <a:pt x="484" y="120"/>
                  <a:pt x="492" y="117"/>
                </a:cubicBezTo>
                <a:cubicBezTo>
                  <a:pt x="496" y="110"/>
                  <a:pt x="501" y="109"/>
                  <a:pt x="504" y="101"/>
                </a:cubicBezTo>
                <a:cubicBezTo>
                  <a:pt x="491" y="98"/>
                  <a:pt x="492" y="96"/>
                  <a:pt x="502" y="89"/>
                </a:cubicBezTo>
                <a:cubicBezTo>
                  <a:pt x="504" y="85"/>
                  <a:pt x="510" y="85"/>
                  <a:pt x="512" y="81"/>
                </a:cubicBezTo>
                <a:cubicBezTo>
                  <a:pt x="518" y="67"/>
                  <a:pt x="488" y="67"/>
                  <a:pt x="486" y="67"/>
                </a:cubicBezTo>
                <a:cubicBezTo>
                  <a:pt x="462" y="59"/>
                  <a:pt x="440" y="44"/>
                  <a:pt x="416" y="39"/>
                </a:cubicBezTo>
                <a:cubicBezTo>
                  <a:pt x="400" y="40"/>
                  <a:pt x="389" y="40"/>
                  <a:pt x="376" y="49"/>
                </a:cubicBezTo>
                <a:cubicBezTo>
                  <a:pt x="370" y="48"/>
                  <a:pt x="364" y="47"/>
                  <a:pt x="358" y="47"/>
                </a:cubicBezTo>
                <a:cubicBezTo>
                  <a:pt x="353" y="47"/>
                  <a:pt x="342" y="51"/>
                  <a:pt x="342" y="51"/>
                </a:cubicBezTo>
                <a:cubicBezTo>
                  <a:pt x="336" y="50"/>
                  <a:pt x="330" y="50"/>
                  <a:pt x="324" y="49"/>
                </a:cubicBezTo>
                <a:cubicBezTo>
                  <a:pt x="319" y="48"/>
                  <a:pt x="308" y="45"/>
                  <a:pt x="308" y="45"/>
                </a:cubicBezTo>
                <a:cubicBezTo>
                  <a:pt x="296" y="49"/>
                  <a:pt x="297" y="61"/>
                  <a:pt x="284" y="65"/>
                </a:cubicBezTo>
                <a:cubicBezTo>
                  <a:pt x="276" y="60"/>
                  <a:pt x="275" y="64"/>
                  <a:pt x="266" y="61"/>
                </a:cubicBezTo>
                <a:cubicBezTo>
                  <a:pt x="262" y="48"/>
                  <a:pt x="250" y="43"/>
                  <a:pt x="236" y="43"/>
                </a:cubicBezTo>
                <a:cubicBezTo>
                  <a:pt x="233" y="31"/>
                  <a:pt x="233" y="18"/>
                  <a:pt x="228" y="7"/>
                </a:cubicBezTo>
                <a:cubicBezTo>
                  <a:pt x="224" y="0"/>
                  <a:pt x="232" y="23"/>
                  <a:pt x="230" y="31"/>
                </a:cubicBezTo>
                <a:cubicBezTo>
                  <a:pt x="228" y="38"/>
                  <a:pt x="210" y="37"/>
                  <a:pt x="210" y="37"/>
                </a:cubicBezTo>
                <a:cubicBezTo>
                  <a:pt x="203" y="48"/>
                  <a:pt x="198" y="45"/>
                  <a:pt x="184" y="43"/>
                </a:cubicBezTo>
                <a:cubicBezTo>
                  <a:pt x="174" y="28"/>
                  <a:pt x="157" y="44"/>
                  <a:pt x="140" y="49"/>
                </a:cubicBezTo>
                <a:cubicBezTo>
                  <a:pt x="134" y="51"/>
                  <a:pt x="122" y="55"/>
                  <a:pt x="122" y="55"/>
                </a:cubicBezTo>
                <a:cubicBezTo>
                  <a:pt x="121" y="57"/>
                  <a:pt x="120" y="59"/>
                  <a:pt x="118" y="61"/>
                </a:cubicBezTo>
                <a:cubicBezTo>
                  <a:pt x="116" y="62"/>
                  <a:pt x="113" y="62"/>
                  <a:pt x="112" y="63"/>
                </a:cubicBezTo>
                <a:cubicBezTo>
                  <a:pt x="108" y="67"/>
                  <a:pt x="108" y="77"/>
                  <a:pt x="104" y="81"/>
                </a:cubicBezTo>
                <a:cubicBezTo>
                  <a:pt x="95" y="90"/>
                  <a:pt x="58" y="104"/>
                  <a:pt x="44" y="109"/>
                </a:cubicBezTo>
                <a:cubicBezTo>
                  <a:pt x="34" y="106"/>
                  <a:pt x="26" y="108"/>
                  <a:pt x="16" y="111"/>
                </a:cubicBezTo>
                <a:cubicBezTo>
                  <a:pt x="3" y="120"/>
                  <a:pt x="8" y="136"/>
                  <a:pt x="0" y="149"/>
                </a:cubicBezTo>
                <a:cubicBezTo>
                  <a:pt x="5" y="163"/>
                  <a:pt x="0" y="159"/>
                  <a:pt x="10" y="165"/>
                </a:cubicBezTo>
                <a:cubicBezTo>
                  <a:pt x="14" y="171"/>
                  <a:pt x="18" y="190"/>
                  <a:pt x="20" y="191"/>
                </a:cubicBezTo>
                <a:cubicBezTo>
                  <a:pt x="30" y="195"/>
                  <a:pt x="41" y="192"/>
                  <a:pt x="50" y="197"/>
                </a:cubicBezTo>
                <a:cubicBezTo>
                  <a:pt x="54" y="199"/>
                  <a:pt x="62" y="205"/>
                  <a:pt x="62" y="205"/>
                </a:cubicBezTo>
                <a:cubicBezTo>
                  <a:pt x="65" y="213"/>
                  <a:pt x="74" y="216"/>
                  <a:pt x="82" y="219"/>
                </a:cubicBezTo>
                <a:cubicBezTo>
                  <a:pt x="86" y="221"/>
                  <a:pt x="94" y="223"/>
                  <a:pt x="94" y="223"/>
                </a:cubicBezTo>
                <a:cubicBezTo>
                  <a:pt x="119" y="222"/>
                  <a:pt x="143" y="221"/>
                  <a:pt x="168" y="217"/>
                </a:cubicBezTo>
                <a:cubicBezTo>
                  <a:pt x="176" y="214"/>
                  <a:pt x="184" y="214"/>
                  <a:pt x="174" y="207"/>
                </a:cubicBezTo>
                <a:cubicBezTo>
                  <a:pt x="167" y="196"/>
                  <a:pt x="170" y="205"/>
                  <a:pt x="176" y="197"/>
                </a:cubicBezTo>
                <a:cubicBezTo>
                  <a:pt x="177" y="195"/>
                  <a:pt x="177" y="192"/>
                  <a:pt x="178" y="191"/>
                </a:cubicBezTo>
                <a:cubicBezTo>
                  <a:pt x="181" y="188"/>
                  <a:pt x="190" y="183"/>
                  <a:pt x="190" y="183"/>
                </a:cubicBezTo>
                <a:cubicBezTo>
                  <a:pt x="202" y="187"/>
                  <a:pt x="215" y="188"/>
                  <a:pt x="228" y="191"/>
                </a:cubicBezTo>
                <a:cubicBezTo>
                  <a:pt x="249" y="187"/>
                  <a:pt x="271" y="178"/>
                  <a:pt x="292" y="171"/>
                </a:cubicBezTo>
                <a:cubicBezTo>
                  <a:pt x="303" y="167"/>
                  <a:pt x="296" y="170"/>
                  <a:pt x="310" y="161"/>
                </a:cubicBezTo>
                <a:cubicBezTo>
                  <a:pt x="312" y="160"/>
                  <a:pt x="316" y="157"/>
                  <a:pt x="316" y="157"/>
                </a:cubicBezTo>
                <a:cubicBezTo>
                  <a:pt x="319" y="152"/>
                  <a:pt x="329" y="143"/>
                  <a:pt x="334" y="141"/>
                </a:cubicBezTo>
                <a:cubicBezTo>
                  <a:pt x="338" y="134"/>
                  <a:pt x="344" y="132"/>
                  <a:pt x="348" y="125"/>
                </a:cubicBezTo>
                <a:cubicBezTo>
                  <a:pt x="354" y="127"/>
                  <a:pt x="360" y="129"/>
                  <a:pt x="366" y="131"/>
                </a:cubicBezTo>
                <a:cubicBezTo>
                  <a:pt x="368" y="132"/>
                  <a:pt x="372" y="133"/>
                  <a:pt x="372" y="133"/>
                </a:cubicBezTo>
                <a:cubicBezTo>
                  <a:pt x="389" y="131"/>
                  <a:pt x="390" y="127"/>
                  <a:pt x="408" y="129"/>
                </a:cubicBezTo>
                <a:cubicBezTo>
                  <a:pt x="417" y="132"/>
                  <a:pt x="424" y="137"/>
                  <a:pt x="432" y="141"/>
                </a:cubicBezTo>
                <a:cubicBezTo>
                  <a:pt x="438" y="144"/>
                  <a:pt x="450" y="147"/>
                  <a:pt x="450" y="147"/>
                </a:cubicBezTo>
                <a:cubicBezTo>
                  <a:pt x="460" y="146"/>
                  <a:pt x="470" y="141"/>
                  <a:pt x="480" y="14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6" name="未知"/>
          <p:cNvSpPr/>
          <p:nvPr/>
        </p:nvSpPr>
        <p:spPr>
          <a:xfrm>
            <a:off x="4524351" y="3068412"/>
            <a:ext cx="626284" cy="231627"/>
          </a:xfrm>
          <a:custGeom>
            <a:avLst/>
            <a:gdLst/>
            <a:ahLst/>
            <a:cxnLst/>
            <a:rect l="0" t="0" r="0" b="0"/>
            <a:pathLst>
              <a:path w="703" h="260">
                <a:moveTo>
                  <a:pt x="595" y="242"/>
                </a:moveTo>
                <a:cubicBezTo>
                  <a:pt x="587" y="219"/>
                  <a:pt x="585" y="226"/>
                  <a:pt x="609" y="218"/>
                </a:cubicBezTo>
                <a:cubicBezTo>
                  <a:pt x="614" y="211"/>
                  <a:pt x="622" y="207"/>
                  <a:pt x="631" y="204"/>
                </a:cubicBezTo>
                <a:cubicBezTo>
                  <a:pt x="638" y="193"/>
                  <a:pt x="637" y="185"/>
                  <a:pt x="633" y="172"/>
                </a:cubicBezTo>
                <a:cubicBezTo>
                  <a:pt x="637" y="161"/>
                  <a:pt x="646" y="160"/>
                  <a:pt x="657" y="158"/>
                </a:cubicBezTo>
                <a:cubicBezTo>
                  <a:pt x="665" y="146"/>
                  <a:pt x="658" y="146"/>
                  <a:pt x="645" y="144"/>
                </a:cubicBezTo>
                <a:cubicBezTo>
                  <a:pt x="633" y="126"/>
                  <a:pt x="672" y="136"/>
                  <a:pt x="677" y="136"/>
                </a:cubicBezTo>
                <a:cubicBezTo>
                  <a:pt x="682" y="135"/>
                  <a:pt x="687" y="136"/>
                  <a:pt x="691" y="134"/>
                </a:cubicBezTo>
                <a:cubicBezTo>
                  <a:pt x="703" y="129"/>
                  <a:pt x="690" y="86"/>
                  <a:pt x="679" y="78"/>
                </a:cubicBezTo>
                <a:cubicBezTo>
                  <a:pt x="678" y="74"/>
                  <a:pt x="676" y="70"/>
                  <a:pt x="675" y="66"/>
                </a:cubicBezTo>
                <a:cubicBezTo>
                  <a:pt x="673" y="60"/>
                  <a:pt x="681" y="48"/>
                  <a:pt x="681" y="48"/>
                </a:cubicBezTo>
                <a:cubicBezTo>
                  <a:pt x="680" y="45"/>
                  <a:pt x="681" y="40"/>
                  <a:pt x="679" y="38"/>
                </a:cubicBezTo>
                <a:cubicBezTo>
                  <a:pt x="676" y="35"/>
                  <a:pt x="667" y="34"/>
                  <a:pt x="667" y="34"/>
                </a:cubicBezTo>
                <a:cubicBezTo>
                  <a:pt x="664" y="29"/>
                  <a:pt x="651" y="24"/>
                  <a:pt x="651" y="24"/>
                </a:cubicBezTo>
                <a:cubicBezTo>
                  <a:pt x="616" y="27"/>
                  <a:pt x="586" y="15"/>
                  <a:pt x="551" y="10"/>
                </a:cubicBezTo>
                <a:cubicBezTo>
                  <a:pt x="549" y="9"/>
                  <a:pt x="547" y="9"/>
                  <a:pt x="545" y="8"/>
                </a:cubicBezTo>
                <a:cubicBezTo>
                  <a:pt x="542" y="7"/>
                  <a:pt x="540" y="7"/>
                  <a:pt x="537" y="6"/>
                </a:cubicBezTo>
                <a:cubicBezTo>
                  <a:pt x="533" y="5"/>
                  <a:pt x="525" y="2"/>
                  <a:pt x="525" y="2"/>
                </a:cubicBezTo>
                <a:cubicBezTo>
                  <a:pt x="509" y="5"/>
                  <a:pt x="514" y="0"/>
                  <a:pt x="509" y="16"/>
                </a:cubicBezTo>
                <a:lnTo>
                  <a:pt x="509" y="16"/>
                </a:lnTo>
                <a:cubicBezTo>
                  <a:pt x="505" y="17"/>
                  <a:pt x="497" y="20"/>
                  <a:pt x="497" y="20"/>
                </a:cubicBezTo>
                <a:cubicBezTo>
                  <a:pt x="496" y="22"/>
                  <a:pt x="495" y="24"/>
                  <a:pt x="493" y="26"/>
                </a:cubicBezTo>
                <a:cubicBezTo>
                  <a:pt x="491" y="28"/>
                  <a:pt x="489" y="28"/>
                  <a:pt x="487" y="30"/>
                </a:cubicBezTo>
                <a:cubicBezTo>
                  <a:pt x="486" y="32"/>
                  <a:pt x="487" y="35"/>
                  <a:pt x="485" y="36"/>
                </a:cubicBezTo>
                <a:cubicBezTo>
                  <a:pt x="482" y="38"/>
                  <a:pt x="473" y="40"/>
                  <a:pt x="473" y="40"/>
                </a:cubicBezTo>
                <a:cubicBezTo>
                  <a:pt x="459" y="35"/>
                  <a:pt x="443" y="40"/>
                  <a:pt x="429" y="42"/>
                </a:cubicBezTo>
                <a:cubicBezTo>
                  <a:pt x="418" y="38"/>
                  <a:pt x="424" y="42"/>
                  <a:pt x="415" y="28"/>
                </a:cubicBezTo>
                <a:cubicBezTo>
                  <a:pt x="413" y="24"/>
                  <a:pt x="403" y="24"/>
                  <a:pt x="403" y="24"/>
                </a:cubicBezTo>
                <a:cubicBezTo>
                  <a:pt x="395" y="30"/>
                  <a:pt x="390" y="27"/>
                  <a:pt x="381" y="24"/>
                </a:cubicBezTo>
                <a:cubicBezTo>
                  <a:pt x="370" y="26"/>
                  <a:pt x="359" y="27"/>
                  <a:pt x="349" y="30"/>
                </a:cubicBezTo>
                <a:cubicBezTo>
                  <a:pt x="348" y="32"/>
                  <a:pt x="347" y="34"/>
                  <a:pt x="345" y="36"/>
                </a:cubicBezTo>
                <a:cubicBezTo>
                  <a:pt x="343" y="38"/>
                  <a:pt x="341" y="38"/>
                  <a:pt x="339" y="40"/>
                </a:cubicBezTo>
                <a:cubicBezTo>
                  <a:pt x="338" y="42"/>
                  <a:pt x="339" y="45"/>
                  <a:pt x="337" y="46"/>
                </a:cubicBezTo>
                <a:cubicBezTo>
                  <a:pt x="324" y="55"/>
                  <a:pt x="303" y="57"/>
                  <a:pt x="289" y="66"/>
                </a:cubicBezTo>
                <a:cubicBezTo>
                  <a:pt x="286" y="76"/>
                  <a:pt x="292" y="81"/>
                  <a:pt x="295" y="90"/>
                </a:cubicBezTo>
                <a:cubicBezTo>
                  <a:pt x="293" y="103"/>
                  <a:pt x="291" y="108"/>
                  <a:pt x="293" y="120"/>
                </a:cubicBezTo>
                <a:cubicBezTo>
                  <a:pt x="291" y="130"/>
                  <a:pt x="289" y="134"/>
                  <a:pt x="279" y="128"/>
                </a:cubicBezTo>
                <a:cubicBezTo>
                  <a:pt x="274" y="121"/>
                  <a:pt x="266" y="117"/>
                  <a:pt x="257" y="114"/>
                </a:cubicBezTo>
                <a:cubicBezTo>
                  <a:pt x="229" y="116"/>
                  <a:pt x="203" y="113"/>
                  <a:pt x="175" y="116"/>
                </a:cubicBezTo>
                <a:cubicBezTo>
                  <a:pt x="171" y="117"/>
                  <a:pt x="167" y="118"/>
                  <a:pt x="163" y="120"/>
                </a:cubicBezTo>
                <a:cubicBezTo>
                  <a:pt x="161" y="121"/>
                  <a:pt x="159" y="123"/>
                  <a:pt x="157" y="124"/>
                </a:cubicBezTo>
                <a:cubicBezTo>
                  <a:pt x="153" y="126"/>
                  <a:pt x="145" y="128"/>
                  <a:pt x="145" y="128"/>
                </a:cubicBezTo>
                <a:cubicBezTo>
                  <a:pt x="111" y="125"/>
                  <a:pt x="75" y="133"/>
                  <a:pt x="43" y="122"/>
                </a:cubicBezTo>
                <a:cubicBezTo>
                  <a:pt x="23" y="125"/>
                  <a:pt x="32" y="122"/>
                  <a:pt x="15" y="128"/>
                </a:cubicBezTo>
                <a:cubicBezTo>
                  <a:pt x="13" y="129"/>
                  <a:pt x="9" y="130"/>
                  <a:pt x="9" y="130"/>
                </a:cubicBezTo>
                <a:cubicBezTo>
                  <a:pt x="7" y="132"/>
                  <a:pt x="3" y="138"/>
                  <a:pt x="3" y="142"/>
                </a:cubicBezTo>
                <a:cubicBezTo>
                  <a:pt x="3" y="146"/>
                  <a:pt x="7" y="154"/>
                  <a:pt x="7" y="154"/>
                </a:cubicBezTo>
                <a:cubicBezTo>
                  <a:pt x="0" y="174"/>
                  <a:pt x="17" y="172"/>
                  <a:pt x="29" y="180"/>
                </a:cubicBezTo>
                <a:cubicBezTo>
                  <a:pt x="33" y="183"/>
                  <a:pt x="41" y="188"/>
                  <a:pt x="41" y="188"/>
                </a:cubicBezTo>
                <a:cubicBezTo>
                  <a:pt x="48" y="198"/>
                  <a:pt x="48" y="192"/>
                  <a:pt x="57" y="188"/>
                </a:cubicBezTo>
                <a:cubicBezTo>
                  <a:pt x="63" y="185"/>
                  <a:pt x="75" y="182"/>
                  <a:pt x="75" y="182"/>
                </a:cubicBezTo>
                <a:cubicBezTo>
                  <a:pt x="81" y="184"/>
                  <a:pt x="87" y="186"/>
                  <a:pt x="93" y="188"/>
                </a:cubicBezTo>
                <a:cubicBezTo>
                  <a:pt x="97" y="189"/>
                  <a:pt x="105" y="192"/>
                  <a:pt x="105" y="192"/>
                </a:cubicBezTo>
                <a:cubicBezTo>
                  <a:pt x="114" y="186"/>
                  <a:pt x="125" y="180"/>
                  <a:pt x="135" y="176"/>
                </a:cubicBezTo>
                <a:cubicBezTo>
                  <a:pt x="139" y="174"/>
                  <a:pt x="147" y="172"/>
                  <a:pt x="147" y="172"/>
                </a:cubicBezTo>
                <a:cubicBezTo>
                  <a:pt x="154" y="174"/>
                  <a:pt x="167" y="178"/>
                  <a:pt x="167" y="178"/>
                </a:cubicBezTo>
                <a:cubicBezTo>
                  <a:pt x="174" y="178"/>
                  <a:pt x="214" y="168"/>
                  <a:pt x="219" y="184"/>
                </a:cubicBezTo>
                <a:cubicBezTo>
                  <a:pt x="205" y="193"/>
                  <a:pt x="217" y="201"/>
                  <a:pt x="227" y="206"/>
                </a:cubicBezTo>
                <a:cubicBezTo>
                  <a:pt x="250" y="216"/>
                  <a:pt x="271" y="227"/>
                  <a:pt x="297" y="230"/>
                </a:cubicBezTo>
                <a:cubicBezTo>
                  <a:pt x="317" y="236"/>
                  <a:pt x="334" y="246"/>
                  <a:pt x="353" y="252"/>
                </a:cubicBezTo>
                <a:cubicBezTo>
                  <a:pt x="363" y="251"/>
                  <a:pt x="373" y="250"/>
                  <a:pt x="383" y="250"/>
                </a:cubicBezTo>
                <a:cubicBezTo>
                  <a:pt x="398" y="250"/>
                  <a:pt x="429" y="254"/>
                  <a:pt x="429" y="254"/>
                </a:cubicBezTo>
                <a:cubicBezTo>
                  <a:pt x="436" y="256"/>
                  <a:pt x="449" y="260"/>
                  <a:pt x="449" y="260"/>
                </a:cubicBezTo>
                <a:cubicBezTo>
                  <a:pt x="470" y="257"/>
                  <a:pt x="489" y="245"/>
                  <a:pt x="509" y="242"/>
                </a:cubicBezTo>
                <a:cubicBezTo>
                  <a:pt x="532" y="238"/>
                  <a:pt x="554" y="234"/>
                  <a:pt x="577" y="232"/>
                </a:cubicBezTo>
                <a:cubicBezTo>
                  <a:pt x="580" y="233"/>
                  <a:pt x="601" y="236"/>
                  <a:pt x="595" y="242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7" name="未知"/>
          <p:cNvSpPr/>
          <p:nvPr/>
        </p:nvSpPr>
        <p:spPr>
          <a:xfrm>
            <a:off x="4810322" y="3266186"/>
            <a:ext cx="286862" cy="134522"/>
          </a:xfrm>
          <a:custGeom>
            <a:avLst/>
            <a:gdLst/>
            <a:ahLst/>
            <a:cxnLst/>
            <a:rect l="0" t="0" r="0" b="0"/>
            <a:pathLst>
              <a:path w="322" h="151">
                <a:moveTo>
                  <a:pt x="192" y="148"/>
                </a:moveTo>
                <a:cubicBezTo>
                  <a:pt x="200" y="151"/>
                  <a:pt x="205" y="151"/>
                  <a:pt x="208" y="142"/>
                </a:cubicBezTo>
                <a:cubicBezTo>
                  <a:pt x="201" y="140"/>
                  <a:pt x="193" y="136"/>
                  <a:pt x="204" y="132"/>
                </a:cubicBezTo>
                <a:cubicBezTo>
                  <a:pt x="207" y="124"/>
                  <a:pt x="207" y="121"/>
                  <a:pt x="198" y="118"/>
                </a:cubicBezTo>
                <a:cubicBezTo>
                  <a:pt x="204" y="116"/>
                  <a:pt x="211" y="117"/>
                  <a:pt x="216" y="114"/>
                </a:cubicBezTo>
                <a:cubicBezTo>
                  <a:pt x="220" y="112"/>
                  <a:pt x="222" y="107"/>
                  <a:pt x="226" y="104"/>
                </a:cubicBezTo>
                <a:cubicBezTo>
                  <a:pt x="234" y="106"/>
                  <a:pt x="238" y="109"/>
                  <a:pt x="246" y="106"/>
                </a:cubicBezTo>
                <a:cubicBezTo>
                  <a:pt x="247" y="100"/>
                  <a:pt x="250" y="94"/>
                  <a:pt x="246" y="88"/>
                </a:cubicBezTo>
                <a:cubicBezTo>
                  <a:pt x="243" y="84"/>
                  <a:pt x="234" y="80"/>
                  <a:pt x="234" y="80"/>
                </a:cubicBezTo>
                <a:cubicBezTo>
                  <a:pt x="238" y="65"/>
                  <a:pt x="232" y="77"/>
                  <a:pt x="250" y="70"/>
                </a:cubicBezTo>
                <a:cubicBezTo>
                  <a:pt x="254" y="68"/>
                  <a:pt x="257" y="64"/>
                  <a:pt x="262" y="62"/>
                </a:cubicBezTo>
                <a:cubicBezTo>
                  <a:pt x="266" y="61"/>
                  <a:pt x="274" y="58"/>
                  <a:pt x="274" y="58"/>
                </a:cubicBezTo>
                <a:cubicBezTo>
                  <a:pt x="277" y="53"/>
                  <a:pt x="290" y="48"/>
                  <a:pt x="290" y="48"/>
                </a:cubicBezTo>
                <a:cubicBezTo>
                  <a:pt x="299" y="51"/>
                  <a:pt x="296" y="45"/>
                  <a:pt x="304" y="40"/>
                </a:cubicBezTo>
                <a:cubicBezTo>
                  <a:pt x="319" y="44"/>
                  <a:pt x="322" y="34"/>
                  <a:pt x="310" y="26"/>
                </a:cubicBezTo>
                <a:cubicBezTo>
                  <a:pt x="313" y="17"/>
                  <a:pt x="307" y="18"/>
                  <a:pt x="302" y="10"/>
                </a:cubicBezTo>
                <a:cubicBezTo>
                  <a:pt x="303" y="8"/>
                  <a:pt x="305" y="5"/>
                  <a:pt x="304" y="4"/>
                </a:cubicBezTo>
                <a:cubicBezTo>
                  <a:pt x="301" y="1"/>
                  <a:pt x="292" y="0"/>
                  <a:pt x="292" y="0"/>
                </a:cubicBezTo>
                <a:cubicBezTo>
                  <a:pt x="286" y="2"/>
                  <a:pt x="274" y="6"/>
                  <a:pt x="274" y="6"/>
                </a:cubicBezTo>
                <a:cubicBezTo>
                  <a:pt x="271" y="14"/>
                  <a:pt x="274" y="21"/>
                  <a:pt x="264" y="18"/>
                </a:cubicBezTo>
                <a:cubicBezTo>
                  <a:pt x="259" y="2"/>
                  <a:pt x="238" y="11"/>
                  <a:pt x="224" y="12"/>
                </a:cubicBezTo>
                <a:cubicBezTo>
                  <a:pt x="202" y="19"/>
                  <a:pt x="170" y="25"/>
                  <a:pt x="146" y="28"/>
                </a:cubicBezTo>
                <a:cubicBezTo>
                  <a:pt x="139" y="30"/>
                  <a:pt x="128" y="38"/>
                  <a:pt x="128" y="38"/>
                </a:cubicBezTo>
                <a:cubicBezTo>
                  <a:pt x="101" y="29"/>
                  <a:pt x="120" y="34"/>
                  <a:pt x="68" y="32"/>
                </a:cubicBezTo>
                <a:cubicBezTo>
                  <a:pt x="61" y="31"/>
                  <a:pt x="46" y="26"/>
                  <a:pt x="46" y="26"/>
                </a:cubicBezTo>
                <a:cubicBezTo>
                  <a:pt x="33" y="27"/>
                  <a:pt x="18" y="22"/>
                  <a:pt x="8" y="30"/>
                </a:cubicBezTo>
                <a:cubicBezTo>
                  <a:pt x="3" y="34"/>
                  <a:pt x="0" y="48"/>
                  <a:pt x="0" y="48"/>
                </a:cubicBezTo>
                <a:cubicBezTo>
                  <a:pt x="3" y="58"/>
                  <a:pt x="6" y="71"/>
                  <a:pt x="16" y="74"/>
                </a:cubicBezTo>
                <a:cubicBezTo>
                  <a:pt x="19" y="82"/>
                  <a:pt x="20" y="85"/>
                  <a:pt x="28" y="88"/>
                </a:cubicBezTo>
                <a:cubicBezTo>
                  <a:pt x="33" y="96"/>
                  <a:pt x="36" y="104"/>
                  <a:pt x="42" y="112"/>
                </a:cubicBezTo>
                <a:cubicBezTo>
                  <a:pt x="47" y="119"/>
                  <a:pt x="66" y="120"/>
                  <a:pt x="66" y="120"/>
                </a:cubicBezTo>
                <a:cubicBezTo>
                  <a:pt x="63" y="130"/>
                  <a:pt x="66" y="125"/>
                  <a:pt x="52" y="130"/>
                </a:cubicBezTo>
                <a:cubicBezTo>
                  <a:pt x="48" y="131"/>
                  <a:pt x="40" y="134"/>
                  <a:pt x="40" y="134"/>
                </a:cubicBezTo>
                <a:cubicBezTo>
                  <a:pt x="34" y="151"/>
                  <a:pt x="74" y="144"/>
                  <a:pt x="80" y="144"/>
                </a:cubicBezTo>
                <a:cubicBezTo>
                  <a:pt x="100" y="143"/>
                  <a:pt x="106" y="145"/>
                  <a:pt x="120" y="136"/>
                </a:cubicBezTo>
                <a:cubicBezTo>
                  <a:pt x="127" y="125"/>
                  <a:pt x="135" y="134"/>
                  <a:pt x="144" y="138"/>
                </a:cubicBezTo>
                <a:cubicBezTo>
                  <a:pt x="148" y="140"/>
                  <a:pt x="156" y="142"/>
                  <a:pt x="156" y="142"/>
                </a:cubicBezTo>
                <a:cubicBezTo>
                  <a:pt x="165" y="139"/>
                  <a:pt x="174" y="140"/>
                  <a:pt x="182" y="144"/>
                </a:cubicBezTo>
                <a:cubicBezTo>
                  <a:pt x="185" y="146"/>
                  <a:pt x="195" y="151"/>
                  <a:pt x="192" y="14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8" name="未知"/>
          <p:cNvSpPr/>
          <p:nvPr/>
        </p:nvSpPr>
        <p:spPr>
          <a:xfrm>
            <a:off x="5061548" y="3098703"/>
            <a:ext cx="555906" cy="276171"/>
          </a:xfrm>
          <a:custGeom>
            <a:avLst/>
            <a:gdLst/>
            <a:ahLst/>
            <a:cxnLst/>
            <a:rect l="0" t="0" r="0" b="0"/>
            <a:pathLst>
              <a:path w="624" h="310">
                <a:moveTo>
                  <a:pt x="544" y="122"/>
                </a:moveTo>
                <a:cubicBezTo>
                  <a:pt x="547" y="114"/>
                  <a:pt x="548" y="111"/>
                  <a:pt x="556" y="108"/>
                </a:cubicBezTo>
                <a:cubicBezTo>
                  <a:pt x="562" y="102"/>
                  <a:pt x="565" y="98"/>
                  <a:pt x="568" y="90"/>
                </a:cubicBezTo>
                <a:cubicBezTo>
                  <a:pt x="583" y="92"/>
                  <a:pt x="588" y="91"/>
                  <a:pt x="602" y="86"/>
                </a:cubicBezTo>
                <a:cubicBezTo>
                  <a:pt x="609" y="84"/>
                  <a:pt x="620" y="76"/>
                  <a:pt x="620" y="76"/>
                </a:cubicBezTo>
                <a:cubicBezTo>
                  <a:pt x="624" y="65"/>
                  <a:pt x="622" y="50"/>
                  <a:pt x="610" y="46"/>
                </a:cubicBezTo>
                <a:cubicBezTo>
                  <a:pt x="592" y="52"/>
                  <a:pt x="603" y="45"/>
                  <a:pt x="596" y="40"/>
                </a:cubicBezTo>
                <a:cubicBezTo>
                  <a:pt x="593" y="38"/>
                  <a:pt x="584" y="36"/>
                  <a:pt x="584" y="36"/>
                </a:cubicBezTo>
                <a:cubicBezTo>
                  <a:pt x="580" y="30"/>
                  <a:pt x="568" y="22"/>
                  <a:pt x="568" y="22"/>
                </a:cubicBezTo>
                <a:cubicBezTo>
                  <a:pt x="564" y="10"/>
                  <a:pt x="554" y="17"/>
                  <a:pt x="544" y="20"/>
                </a:cubicBezTo>
                <a:cubicBezTo>
                  <a:pt x="533" y="18"/>
                  <a:pt x="527" y="16"/>
                  <a:pt x="516" y="18"/>
                </a:cubicBezTo>
                <a:cubicBezTo>
                  <a:pt x="499" y="15"/>
                  <a:pt x="484" y="9"/>
                  <a:pt x="470" y="0"/>
                </a:cubicBezTo>
                <a:cubicBezTo>
                  <a:pt x="453" y="3"/>
                  <a:pt x="456" y="6"/>
                  <a:pt x="436" y="4"/>
                </a:cubicBezTo>
                <a:cubicBezTo>
                  <a:pt x="426" y="1"/>
                  <a:pt x="432" y="1"/>
                  <a:pt x="418" y="6"/>
                </a:cubicBezTo>
                <a:cubicBezTo>
                  <a:pt x="416" y="7"/>
                  <a:pt x="412" y="8"/>
                  <a:pt x="412" y="8"/>
                </a:cubicBezTo>
                <a:cubicBezTo>
                  <a:pt x="407" y="16"/>
                  <a:pt x="403" y="14"/>
                  <a:pt x="396" y="20"/>
                </a:cubicBezTo>
                <a:cubicBezTo>
                  <a:pt x="367" y="45"/>
                  <a:pt x="327" y="61"/>
                  <a:pt x="290" y="70"/>
                </a:cubicBezTo>
                <a:cubicBezTo>
                  <a:pt x="284" y="68"/>
                  <a:pt x="278" y="66"/>
                  <a:pt x="272" y="64"/>
                </a:cubicBezTo>
                <a:cubicBezTo>
                  <a:pt x="270" y="63"/>
                  <a:pt x="266" y="62"/>
                  <a:pt x="266" y="62"/>
                </a:cubicBezTo>
                <a:cubicBezTo>
                  <a:pt x="256" y="64"/>
                  <a:pt x="250" y="64"/>
                  <a:pt x="242" y="70"/>
                </a:cubicBezTo>
                <a:cubicBezTo>
                  <a:pt x="237" y="84"/>
                  <a:pt x="234" y="80"/>
                  <a:pt x="244" y="86"/>
                </a:cubicBezTo>
                <a:cubicBezTo>
                  <a:pt x="236" y="98"/>
                  <a:pt x="218" y="96"/>
                  <a:pt x="204" y="98"/>
                </a:cubicBezTo>
                <a:cubicBezTo>
                  <a:pt x="182" y="105"/>
                  <a:pt x="150" y="99"/>
                  <a:pt x="130" y="86"/>
                </a:cubicBezTo>
                <a:cubicBezTo>
                  <a:pt x="129" y="83"/>
                  <a:pt x="127" y="76"/>
                  <a:pt x="124" y="74"/>
                </a:cubicBezTo>
                <a:cubicBezTo>
                  <a:pt x="120" y="72"/>
                  <a:pt x="112" y="70"/>
                  <a:pt x="112" y="70"/>
                </a:cubicBezTo>
                <a:cubicBezTo>
                  <a:pt x="105" y="71"/>
                  <a:pt x="95" y="69"/>
                  <a:pt x="90" y="74"/>
                </a:cubicBezTo>
                <a:cubicBezTo>
                  <a:pt x="87" y="77"/>
                  <a:pt x="86" y="86"/>
                  <a:pt x="86" y="86"/>
                </a:cubicBezTo>
                <a:cubicBezTo>
                  <a:pt x="83" y="109"/>
                  <a:pt x="69" y="102"/>
                  <a:pt x="46" y="104"/>
                </a:cubicBezTo>
                <a:cubicBezTo>
                  <a:pt x="31" y="109"/>
                  <a:pt x="43" y="113"/>
                  <a:pt x="50" y="118"/>
                </a:cubicBezTo>
                <a:cubicBezTo>
                  <a:pt x="47" y="130"/>
                  <a:pt x="39" y="128"/>
                  <a:pt x="30" y="134"/>
                </a:cubicBezTo>
                <a:cubicBezTo>
                  <a:pt x="25" y="141"/>
                  <a:pt x="23" y="144"/>
                  <a:pt x="26" y="152"/>
                </a:cubicBezTo>
                <a:cubicBezTo>
                  <a:pt x="25" y="161"/>
                  <a:pt x="25" y="172"/>
                  <a:pt x="16" y="178"/>
                </a:cubicBezTo>
                <a:cubicBezTo>
                  <a:pt x="12" y="181"/>
                  <a:pt x="4" y="186"/>
                  <a:pt x="4" y="186"/>
                </a:cubicBezTo>
                <a:cubicBezTo>
                  <a:pt x="0" y="198"/>
                  <a:pt x="9" y="189"/>
                  <a:pt x="18" y="192"/>
                </a:cubicBezTo>
                <a:cubicBezTo>
                  <a:pt x="16" y="206"/>
                  <a:pt x="16" y="206"/>
                  <a:pt x="28" y="210"/>
                </a:cubicBezTo>
                <a:cubicBezTo>
                  <a:pt x="36" y="233"/>
                  <a:pt x="41" y="228"/>
                  <a:pt x="60" y="240"/>
                </a:cubicBezTo>
                <a:cubicBezTo>
                  <a:pt x="67" y="251"/>
                  <a:pt x="78" y="253"/>
                  <a:pt x="88" y="260"/>
                </a:cubicBezTo>
                <a:cubicBezTo>
                  <a:pt x="102" y="281"/>
                  <a:pt x="122" y="288"/>
                  <a:pt x="146" y="294"/>
                </a:cubicBezTo>
                <a:cubicBezTo>
                  <a:pt x="149" y="302"/>
                  <a:pt x="164" y="307"/>
                  <a:pt x="172" y="310"/>
                </a:cubicBezTo>
                <a:cubicBezTo>
                  <a:pt x="189" y="304"/>
                  <a:pt x="190" y="308"/>
                  <a:pt x="210" y="310"/>
                </a:cubicBezTo>
                <a:cubicBezTo>
                  <a:pt x="234" y="307"/>
                  <a:pt x="249" y="293"/>
                  <a:pt x="274" y="290"/>
                </a:cubicBezTo>
                <a:cubicBezTo>
                  <a:pt x="291" y="284"/>
                  <a:pt x="282" y="287"/>
                  <a:pt x="302" y="284"/>
                </a:cubicBezTo>
                <a:cubicBezTo>
                  <a:pt x="312" y="281"/>
                  <a:pt x="319" y="270"/>
                  <a:pt x="330" y="266"/>
                </a:cubicBezTo>
                <a:cubicBezTo>
                  <a:pt x="346" y="277"/>
                  <a:pt x="401" y="264"/>
                  <a:pt x="420" y="262"/>
                </a:cubicBezTo>
                <a:cubicBezTo>
                  <a:pt x="426" y="260"/>
                  <a:pt x="438" y="256"/>
                  <a:pt x="438" y="256"/>
                </a:cubicBezTo>
                <a:cubicBezTo>
                  <a:pt x="444" y="247"/>
                  <a:pt x="455" y="251"/>
                  <a:pt x="466" y="250"/>
                </a:cubicBezTo>
                <a:cubicBezTo>
                  <a:pt x="470" y="249"/>
                  <a:pt x="475" y="248"/>
                  <a:pt x="478" y="244"/>
                </a:cubicBezTo>
                <a:cubicBezTo>
                  <a:pt x="481" y="240"/>
                  <a:pt x="486" y="232"/>
                  <a:pt x="486" y="232"/>
                </a:cubicBezTo>
                <a:cubicBezTo>
                  <a:pt x="484" y="227"/>
                  <a:pt x="477" y="219"/>
                  <a:pt x="482" y="214"/>
                </a:cubicBezTo>
                <a:cubicBezTo>
                  <a:pt x="487" y="209"/>
                  <a:pt x="500" y="202"/>
                  <a:pt x="500" y="202"/>
                </a:cubicBezTo>
                <a:cubicBezTo>
                  <a:pt x="507" y="191"/>
                  <a:pt x="511" y="167"/>
                  <a:pt x="522" y="160"/>
                </a:cubicBezTo>
                <a:cubicBezTo>
                  <a:pt x="528" y="156"/>
                  <a:pt x="540" y="148"/>
                  <a:pt x="540" y="148"/>
                </a:cubicBezTo>
                <a:cubicBezTo>
                  <a:pt x="534" y="139"/>
                  <a:pt x="540" y="137"/>
                  <a:pt x="548" y="132"/>
                </a:cubicBezTo>
                <a:cubicBezTo>
                  <a:pt x="553" y="118"/>
                  <a:pt x="548" y="122"/>
                  <a:pt x="558" y="116"/>
                </a:cubicBezTo>
                <a:cubicBezTo>
                  <a:pt x="560" y="109"/>
                  <a:pt x="570" y="102"/>
                  <a:pt x="558" y="106"/>
                </a:cubicBezTo>
                <a:cubicBezTo>
                  <a:pt x="551" y="116"/>
                  <a:pt x="556" y="110"/>
                  <a:pt x="544" y="122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19" name="未知"/>
          <p:cNvSpPr/>
          <p:nvPr/>
        </p:nvSpPr>
        <p:spPr>
          <a:xfrm>
            <a:off x="2648171" y="3382891"/>
            <a:ext cx="410692" cy="501561"/>
          </a:xfrm>
          <a:custGeom>
            <a:avLst/>
            <a:gdLst/>
            <a:ahLst/>
            <a:cxnLst/>
            <a:rect l="0" t="0" r="0" b="0"/>
            <a:pathLst>
              <a:path w="461" h="563">
                <a:moveTo>
                  <a:pt x="221" y="41"/>
                </a:moveTo>
                <a:cubicBezTo>
                  <a:pt x="218" y="55"/>
                  <a:pt x="222" y="68"/>
                  <a:pt x="219" y="83"/>
                </a:cubicBezTo>
                <a:cubicBezTo>
                  <a:pt x="214" y="107"/>
                  <a:pt x="203" y="131"/>
                  <a:pt x="193" y="153"/>
                </a:cubicBezTo>
                <a:cubicBezTo>
                  <a:pt x="196" y="154"/>
                  <a:pt x="215" y="156"/>
                  <a:pt x="205" y="163"/>
                </a:cubicBezTo>
                <a:cubicBezTo>
                  <a:pt x="200" y="167"/>
                  <a:pt x="193" y="167"/>
                  <a:pt x="187" y="169"/>
                </a:cubicBezTo>
                <a:cubicBezTo>
                  <a:pt x="185" y="170"/>
                  <a:pt x="181" y="171"/>
                  <a:pt x="181" y="171"/>
                </a:cubicBezTo>
                <a:cubicBezTo>
                  <a:pt x="175" y="180"/>
                  <a:pt x="168" y="187"/>
                  <a:pt x="159" y="193"/>
                </a:cubicBezTo>
                <a:cubicBezTo>
                  <a:pt x="155" y="200"/>
                  <a:pt x="150" y="201"/>
                  <a:pt x="147" y="209"/>
                </a:cubicBezTo>
                <a:cubicBezTo>
                  <a:pt x="156" y="215"/>
                  <a:pt x="150" y="219"/>
                  <a:pt x="143" y="225"/>
                </a:cubicBezTo>
                <a:cubicBezTo>
                  <a:pt x="139" y="228"/>
                  <a:pt x="131" y="233"/>
                  <a:pt x="131" y="233"/>
                </a:cubicBezTo>
                <a:cubicBezTo>
                  <a:pt x="122" y="247"/>
                  <a:pt x="128" y="243"/>
                  <a:pt x="117" y="247"/>
                </a:cubicBezTo>
                <a:cubicBezTo>
                  <a:pt x="115" y="254"/>
                  <a:pt x="108" y="263"/>
                  <a:pt x="101" y="265"/>
                </a:cubicBezTo>
                <a:cubicBezTo>
                  <a:pt x="95" y="273"/>
                  <a:pt x="88" y="274"/>
                  <a:pt x="79" y="277"/>
                </a:cubicBezTo>
                <a:cubicBezTo>
                  <a:pt x="75" y="278"/>
                  <a:pt x="67" y="281"/>
                  <a:pt x="67" y="281"/>
                </a:cubicBezTo>
                <a:cubicBezTo>
                  <a:pt x="65" y="288"/>
                  <a:pt x="42" y="328"/>
                  <a:pt x="35" y="333"/>
                </a:cubicBezTo>
                <a:cubicBezTo>
                  <a:pt x="32" y="337"/>
                  <a:pt x="28" y="340"/>
                  <a:pt x="33" y="345"/>
                </a:cubicBezTo>
                <a:cubicBezTo>
                  <a:pt x="38" y="350"/>
                  <a:pt x="51" y="355"/>
                  <a:pt x="51" y="355"/>
                </a:cubicBezTo>
                <a:cubicBezTo>
                  <a:pt x="50" y="366"/>
                  <a:pt x="45" y="377"/>
                  <a:pt x="57" y="381"/>
                </a:cubicBezTo>
                <a:cubicBezTo>
                  <a:pt x="66" y="378"/>
                  <a:pt x="70" y="377"/>
                  <a:pt x="79" y="379"/>
                </a:cubicBezTo>
                <a:cubicBezTo>
                  <a:pt x="85" y="388"/>
                  <a:pt x="85" y="397"/>
                  <a:pt x="75" y="403"/>
                </a:cubicBezTo>
                <a:cubicBezTo>
                  <a:pt x="71" y="414"/>
                  <a:pt x="73" y="423"/>
                  <a:pt x="63" y="429"/>
                </a:cubicBezTo>
                <a:cubicBezTo>
                  <a:pt x="60" y="438"/>
                  <a:pt x="56" y="439"/>
                  <a:pt x="59" y="449"/>
                </a:cubicBezTo>
                <a:cubicBezTo>
                  <a:pt x="55" y="470"/>
                  <a:pt x="41" y="491"/>
                  <a:pt x="29" y="509"/>
                </a:cubicBezTo>
                <a:cubicBezTo>
                  <a:pt x="26" y="513"/>
                  <a:pt x="26" y="519"/>
                  <a:pt x="21" y="521"/>
                </a:cubicBezTo>
                <a:cubicBezTo>
                  <a:pt x="13" y="524"/>
                  <a:pt x="17" y="522"/>
                  <a:pt x="9" y="527"/>
                </a:cubicBezTo>
                <a:cubicBezTo>
                  <a:pt x="28" y="533"/>
                  <a:pt x="0" y="525"/>
                  <a:pt x="49" y="531"/>
                </a:cubicBezTo>
                <a:cubicBezTo>
                  <a:pt x="61" y="533"/>
                  <a:pt x="68" y="541"/>
                  <a:pt x="79" y="545"/>
                </a:cubicBezTo>
                <a:cubicBezTo>
                  <a:pt x="87" y="557"/>
                  <a:pt x="112" y="556"/>
                  <a:pt x="125" y="557"/>
                </a:cubicBezTo>
                <a:cubicBezTo>
                  <a:pt x="142" y="563"/>
                  <a:pt x="133" y="562"/>
                  <a:pt x="153" y="559"/>
                </a:cubicBezTo>
                <a:cubicBezTo>
                  <a:pt x="159" y="555"/>
                  <a:pt x="165" y="553"/>
                  <a:pt x="171" y="549"/>
                </a:cubicBezTo>
                <a:cubicBezTo>
                  <a:pt x="177" y="539"/>
                  <a:pt x="173" y="547"/>
                  <a:pt x="177" y="535"/>
                </a:cubicBezTo>
                <a:cubicBezTo>
                  <a:pt x="178" y="531"/>
                  <a:pt x="181" y="523"/>
                  <a:pt x="181" y="523"/>
                </a:cubicBezTo>
                <a:cubicBezTo>
                  <a:pt x="184" y="500"/>
                  <a:pt x="181" y="507"/>
                  <a:pt x="195" y="499"/>
                </a:cubicBezTo>
                <a:cubicBezTo>
                  <a:pt x="201" y="495"/>
                  <a:pt x="213" y="487"/>
                  <a:pt x="213" y="487"/>
                </a:cubicBezTo>
                <a:cubicBezTo>
                  <a:pt x="219" y="478"/>
                  <a:pt x="238" y="472"/>
                  <a:pt x="249" y="469"/>
                </a:cubicBezTo>
                <a:cubicBezTo>
                  <a:pt x="246" y="452"/>
                  <a:pt x="242" y="459"/>
                  <a:pt x="237" y="443"/>
                </a:cubicBezTo>
                <a:cubicBezTo>
                  <a:pt x="236" y="439"/>
                  <a:pt x="233" y="431"/>
                  <a:pt x="233" y="431"/>
                </a:cubicBezTo>
                <a:cubicBezTo>
                  <a:pt x="237" y="396"/>
                  <a:pt x="249" y="398"/>
                  <a:pt x="281" y="395"/>
                </a:cubicBezTo>
                <a:cubicBezTo>
                  <a:pt x="296" y="390"/>
                  <a:pt x="286" y="377"/>
                  <a:pt x="277" y="371"/>
                </a:cubicBezTo>
                <a:cubicBezTo>
                  <a:pt x="273" y="365"/>
                  <a:pt x="269" y="359"/>
                  <a:pt x="265" y="353"/>
                </a:cubicBezTo>
                <a:cubicBezTo>
                  <a:pt x="263" y="349"/>
                  <a:pt x="261" y="341"/>
                  <a:pt x="261" y="341"/>
                </a:cubicBezTo>
                <a:cubicBezTo>
                  <a:pt x="260" y="335"/>
                  <a:pt x="260" y="329"/>
                  <a:pt x="259" y="323"/>
                </a:cubicBezTo>
                <a:cubicBezTo>
                  <a:pt x="258" y="319"/>
                  <a:pt x="255" y="311"/>
                  <a:pt x="255" y="311"/>
                </a:cubicBezTo>
                <a:cubicBezTo>
                  <a:pt x="274" y="305"/>
                  <a:pt x="276" y="305"/>
                  <a:pt x="299" y="303"/>
                </a:cubicBezTo>
                <a:cubicBezTo>
                  <a:pt x="305" y="301"/>
                  <a:pt x="312" y="301"/>
                  <a:pt x="317" y="297"/>
                </a:cubicBezTo>
                <a:cubicBezTo>
                  <a:pt x="321" y="294"/>
                  <a:pt x="329" y="289"/>
                  <a:pt x="329" y="289"/>
                </a:cubicBezTo>
                <a:cubicBezTo>
                  <a:pt x="327" y="281"/>
                  <a:pt x="319" y="267"/>
                  <a:pt x="319" y="267"/>
                </a:cubicBezTo>
                <a:cubicBezTo>
                  <a:pt x="323" y="256"/>
                  <a:pt x="318" y="263"/>
                  <a:pt x="333" y="259"/>
                </a:cubicBezTo>
                <a:cubicBezTo>
                  <a:pt x="339" y="257"/>
                  <a:pt x="351" y="253"/>
                  <a:pt x="351" y="253"/>
                </a:cubicBezTo>
                <a:cubicBezTo>
                  <a:pt x="359" y="241"/>
                  <a:pt x="353" y="253"/>
                  <a:pt x="353" y="241"/>
                </a:cubicBezTo>
                <a:cubicBezTo>
                  <a:pt x="353" y="229"/>
                  <a:pt x="365" y="206"/>
                  <a:pt x="375" y="199"/>
                </a:cubicBezTo>
                <a:cubicBezTo>
                  <a:pt x="378" y="191"/>
                  <a:pt x="378" y="188"/>
                  <a:pt x="369" y="185"/>
                </a:cubicBezTo>
                <a:cubicBezTo>
                  <a:pt x="363" y="176"/>
                  <a:pt x="368" y="176"/>
                  <a:pt x="377" y="173"/>
                </a:cubicBezTo>
                <a:cubicBezTo>
                  <a:pt x="382" y="174"/>
                  <a:pt x="387" y="180"/>
                  <a:pt x="391" y="177"/>
                </a:cubicBezTo>
                <a:cubicBezTo>
                  <a:pt x="393" y="175"/>
                  <a:pt x="391" y="171"/>
                  <a:pt x="393" y="169"/>
                </a:cubicBezTo>
                <a:cubicBezTo>
                  <a:pt x="394" y="167"/>
                  <a:pt x="397" y="166"/>
                  <a:pt x="399" y="165"/>
                </a:cubicBezTo>
                <a:cubicBezTo>
                  <a:pt x="419" y="155"/>
                  <a:pt x="442" y="154"/>
                  <a:pt x="461" y="141"/>
                </a:cubicBezTo>
                <a:cubicBezTo>
                  <a:pt x="458" y="132"/>
                  <a:pt x="445" y="126"/>
                  <a:pt x="435" y="123"/>
                </a:cubicBezTo>
                <a:cubicBezTo>
                  <a:pt x="432" y="113"/>
                  <a:pt x="432" y="119"/>
                  <a:pt x="437" y="105"/>
                </a:cubicBezTo>
                <a:cubicBezTo>
                  <a:pt x="438" y="103"/>
                  <a:pt x="439" y="99"/>
                  <a:pt x="439" y="99"/>
                </a:cubicBezTo>
                <a:cubicBezTo>
                  <a:pt x="436" y="89"/>
                  <a:pt x="417" y="86"/>
                  <a:pt x="407" y="83"/>
                </a:cubicBezTo>
                <a:cubicBezTo>
                  <a:pt x="400" y="81"/>
                  <a:pt x="387" y="77"/>
                  <a:pt x="387" y="77"/>
                </a:cubicBezTo>
                <a:cubicBezTo>
                  <a:pt x="380" y="79"/>
                  <a:pt x="367" y="83"/>
                  <a:pt x="367" y="83"/>
                </a:cubicBezTo>
                <a:cubicBezTo>
                  <a:pt x="361" y="82"/>
                  <a:pt x="355" y="82"/>
                  <a:pt x="349" y="81"/>
                </a:cubicBezTo>
                <a:cubicBezTo>
                  <a:pt x="343" y="80"/>
                  <a:pt x="331" y="75"/>
                  <a:pt x="331" y="75"/>
                </a:cubicBezTo>
                <a:cubicBezTo>
                  <a:pt x="322" y="62"/>
                  <a:pt x="301" y="62"/>
                  <a:pt x="287" y="61"/>
                </a:cubicBezTo>
                <a:cubicBezTo>
                  <a:pt x="289" y="52"/>
                  <a:pt x="290" y="47"/>
                  <a:pt x="295" y="39"/>
                </a:cubicBezTo>
                <a:cubicBezTo>
                  <a:pt x="290" y="25"/>
                  <a:pt x="267" y="35"/>
                  <a:pt x="255" y="39"/>
                </a:cubicBezTo>
                <a:cubicBezTo>
                  <a:pt x="248" y="37"/>
                  <a:pt x="249" y="39"/>
                  <a:pt x="249" y="35"/>
                </a:cubicBezTo>
                <a:cubicBezTo>
                  <a:pt x="234" y="0"/>
                  <a:pt x="252" y="30"/>
                  <a:pt x="233" y="43"/>
                </a:cubicBezTo>
                <a:cubicBezTo>
                  <a:pt x="229" y="55"/>
                  <a:pt x="225" y="52"/>
                  <a:pt x="221" y="41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grpSp>
        <p:nvGrpSpPr>
          <p:cNvPr id="200720" name="组合 200719"/>
          <p:cNvGrpSpPr/>
          <p:nvPr/>
        </p:nvGrpSpPr>
        <p:grpSpPr>
          <a:xfrm>
            <a:off x="3394723" y="2468854"/>
            <a:ext cx="1855690" cy="1747003"/>
            <a:chOff x="0" y="0"/>
            <a:chExt cx="2083" cy="1961"/>
          </a:xfrm>
        </p:grpSpPr>
        <p:grpSp>
          <p:nvGrpSpPr>
            <p:cNvPr id="200721" name="组合 200720"/>
            <p:cNvGrpSpPr/>
            <p:nvPr/>
          </p:nvGrpSpPr>
          <p:grpSpPr>
            <a:xfrm>
              <a:off x="0" y="0"/>
              <a:ext cx="2083" cy="1961"/>
              <a:chOff x="0" y="0"/>
              <a:chExt cx="2083" cy="1961"/>
            </a:xfrm>
          </p:grpSpPr>
          <p:sp>
            <p:nvSpPr>
              <p:cNvPr id="200722" name="未知"/>
              <p:cNvSpPr/>
              <p:nvPr/>
            </p:nvSpPr>
            <p:spPr>
              <a:xfrm>
                <a:off x="939" y="833"/>
                <a:ext cx="1144" cy="1128"/>
              </a:xfrm>
              <a:custGeom>
                <a:avLst/>
                <a:gdLst/>
                <a:ahLst/>
                <a:cxnLst/>
                <a:rect l="0" t="0" r="0" b="0"/>
                <a:pathLst>
                  <a:path w="1144" h="1128">
                    <a:moveTo>
                      <a:pt x="55" y="90"/>
                    </a:moveTo>
                    <a:cubicBezTo>
                      <a:pt x="34" y="97"/>
                      <a:pt x="41" y="91"/>
                      <a:pt x="31" y="105"/>
                    </a:cubicBezTo>
                    <a:cubicBezTo>
                      <a:pt x="35" y="117"/>
                      <a:pt x="37" y="122"/>
                      <a:pt x="49" y="126"/>
                    </a:cubicBezTo>
                    <a:cubicBezTo>
                      <a:pt x="52" y="136"/>
                      <a:pt x="55" y="146"/>
                      <a:pt x="58" y="156"/>
                    </a:cubicBezTo>
                    <a:cubicBezTo>
                      <a:pt x="49" y="169"/>
                      <a:pt x="56" y="163"/>
                      <a:pt x="40" y="168"/>
                    </a:cubicBezTo>
                    <a:cubicBezTo>
                      <a:pt x="34" y="170"/>
                      <a:pt x="22" y="174"/>
                      <a:pt x="22" y="174"/>
                    </a:cubicBezTo>
                    <a:cubicBezTo>
                      <a:pt x="7" y="169"/>
                      <a:pt x="0" y="175"/>
                      <a:pt x="16" y="186"/>
                    </a:cubicBezTo>
                    <a:cubicBezTo>
                      <a:pt x="6" y="201"/>
                      <a:pt x="21" y="199"/>
                      <a:pt x="28" y="219"/>
                    </a:cubicBezTo>
                    <a:cubicBezTo>
                      <a:pt x="18" y="233"/>
                      <a:pt x="4" y="247"/>
                      <a:pt x="19" y="267"/>
                    </a:cubicBezTo>
                    <a:cubicBezTo>
                      <a:pt x="23" y="273"/>
                      <a:pt x="33" y="269"/>
                      <a:pt x="40" y="270"/>
                    </a:cubicBezTo>
                    <a:cubicBezTo>
                      <a:pt x="47" y="291"/>
                      <a:pt x="63" y="291"/>
                      <a:pt x="82" y="294"/>
                    </a:cubicBezTo>
                    <a:cubicBezTo>
                      <a:pt x="85" y="295"/>
                      <a:pt x="93" y="295"/>
                      <a:pt x="91" y="297"/>
                    </a:cubicBezTo>
                    <a:cubicBezTo>
                      <a:pt x="87" y="301"/>
                      <a:pt x="73" y="303"/>
                      <a:pt x="73" y="303"/>
                    </a:cubicBezTo>
                    <a:cubicBezTo>
                      <a:pt x="71" y="309"/>
                      <a:pt x="62" y="317"/>
                      <a:pt x="67" y="321"/>
                    </a:cubicBezTo>
                    <a:cubicBezTo>
                      <a:pt x="75" y="326"/>
                      <a:pt x="94" y="333"/>
                      <a:pt x="94" y="333"/>
                    </a:cubicBezTo>
                    <a:cubicBezTo>
                      <a:pt x="104" y="332"/>
                      <a:pt x="117" y="334"/>
                      <a:pt x="124" y="327"/>
                    </a:cubicBezTo>
                    <a:cubicBezTo>
                      <a:pt x="126" y="325"/>
                      <a:pt x="126" y="321"/>
                      <a:pt x="127" y="318"/>
                    </a:cubicBezTo>
                    <a:cubicBezTo>
                      <a:pt x="129" y="315"/>
                      <a:pt x="130" y="311"/>
                      <a:pt x="133" y="309"/>
                    </a:cubicBezTo>
                    <a:cubicBezTo>
                      <a:pt x="147" y="297"/>
                      <a:pt x="169" y="282"/>
                      <a:pt x="187" y="276"/>
                    </a:cubicBezTo>
                    <a:cubicBezTo>
                      <a:pt x="204" y="278"/>
                      <a:pt x="219" y="280"/>
                      <a:pt x="235" y="285"/>
                    </a:cubicBezTo>
                    <a:cubicBezTo>
                      <a:pt x="246" y="302"/>
                      <a:pt x="270" y="303"/>
                      <a:pt x="289" y="306"/>
                    </a:cubicBezTo>
                    <a:cubicBezTo>
                      <a:pt x="310" y="313"/>
                      <a:pt x="302" y="308"/>
                      <a:pt x="316" y="318"/>
                    </a:cubicBezTo>
                    <a:cubicBezTo>
                      <a:pt x="320" y="324"/>
                      <a:pt x="324" y="330"/>
                      <a:pt x="328" y="336"/>
                    </a:cubicBezTo>
                    <a:cubicBezTo>
                      <a:pt x="330" y="339"/>
                      <a:pt x="334" y="345"/>
                      <a:pt x="334" y="345"/>
                    </a:cubicBezTo>
                    <a:cubicBezTo>
                      <a:pt x="337" y="375"/>
                      <a:pt x="343" y="388"/>
                      <a:pt x="352" y="414"/>
                    </a:cubicBezTo>
                    <a:cubicBezTo>
                      <a:pt x="350" y="422"/>
                      <a:pt x="343" y="430"/>
                      <a:pt x="346" y="438"/>
                    </a:cubicBezTo>
                    <a:cubicBezTo>
                      <a:pt x="350" y="447"/>
                      <a:pt x="373" y="450"/>
                      <a:pt x="373" y="450"/>
                    </a:cubicBezTo>
                    <a:cubicBezTo>
                      <a:pt x="377" y="462"/>
                      <a:pt x="381" y="467"/>
                      <a:pt x="391" y="474"/>
                    </a:cubicBezTo>
                    <a:cubicBezTo>
                      <a:pt x="398" y="485"/>
                      <a:pt x="409" y="497"/>
                      <a:pt x="421" y="501"/>
                    </a:cubicBezTo>
                    <a:cubicBezTo>
                      <a:pt x="426" y="516"/>
                      <a:pt x="444" y="528"/>
                      <a:pt x="457" y="537"/>
                    </a:cubicBezTo>
                    <a:cubicBezTo>
                      <a:pt x="463" y="541"/>
                      <a:pt x="469" y="545"/>
                      <a:pt x="475" y="549"/>
                    </a:cubicBezTo>
                    <a:cubicBezTo>
                      <a:pt x="478" y="551"/>
                      <a:pt x="484" y="555"/>
                      <a:pt x="484" y="555"/>
                    </a:cubicBezTo>
                    <a:cubicBezTo>
                      <a:pt x="486" y="558"/>
                      <a:pt x="487" y="562"/>
                      <a:pt x="490" y="564"/>
                    </a:cubicBezTo>
                    <a:cubicBezTo>
                      <a:pt x="492" y="566"/>
                      <a:pt x="497" y="565"/>
                      <a:pt x="499" y="567"/>
                    </a:cubicBezTo>
                    <a:cubicBezTo>
                      <a:pt x="519" y="587"/>
                      <a:pt x="506" y="584"/>
                      <a:pt x="532" y="591"/>
                    </a:cubicBezTo>
                    <a:cubicBezTo>
                      <a:pt x="549" y="603"/>
                      <a:pt x="565" y="618"/>
                      <a:pt x="583" y="630"/>
                    </a:cubicBezTo>
                    <a:cubicBezTo>
                      <a:pt x="595" y="638"/>
                      <a:pt x="611" y="632"/>
                      <a:pt x="625" y="633"/>
                    </a:cubicBezTo>
                    <a:cubicBezTo>
                      <a:pt x="646" y="640"/>
                      <a:pt x="637" y="641"/>
                      <a:pt x="652" y="636"/>
                    </a:cubicBezTo>
                    <a:cubicBezTo>
                      <a:pt x="655" y="638"/>
                      <a:pt x="659" y="639"/>
                      <a:pt x="661" y="642"/>
                    </a:cubicBezTo>
                    <a:cubicBezTo>
                      <a:pt x="663" y="644"/>
                      <a:pt x="662" y="649"/>
                      <a:pt x="664" y="651"/>
                    </a:cubicBezTo>
                    <a:cubicBezTo>
                      <a:pt x="669" y="656"/>
                      <a:pt x="682" y="663"/>
                      <a:pt x="682" y="663"/>
                    </a:cubicBezTo>
                    <a:cubicBezTo>
                      <a:pt x="686" y="686"/>
                      <a:pt x="687" y="686"/>
                      <a:pt x="709" y="690"/>
                    </a:cubicBezTo>
                    <a:cubicBezTo>
                      <a:pt x="712" y="692"/>
                      <a:pt x="718" y="692"/>
                      <a:pt x="718" y="696"/>
                    </a:cubicBezTo>
                    <a:cubicBezTo>
                      <a:pt x="718" y="698"/>
                      <a:pt x="690" y="716"/>
                      <a:pt x="715" y="708"/>
                    </a:cubicBezTo>
                    <a:cubicBezTo>
                      <a:pt x="760" y="710"/>
                      <a:pt x="767" y="697"/>
                      <a:pt x="778" y="729"/>
                    </a:cubicBezTo>
                    <a:cubicBezTo>
                      <a:pt x="774" y="742"/>
                      <a:pt x="773" y="748"/>
                      <a:pt x="787" y="753"/>
                    </a:cubicBezTo>
                    <a:cubicBezTo>
                      <a:pt x="787" y="753"/>
                      <a:pt x="785" y="759"/>
                      <a:pt x="784" y="762"/>
                    </a:cubicBezTo>
                    <a:cubicBezTo>
                      <a:pt x="794" y="769"/>
                      <a:pt x="797" y="776"/>
                      <a:pt x="808" y="780"/>
                    </a:cubicBezTo>
                    <a:cubicBezTo>
                      <a:pt x="822" y="778"/>
                      <a:pt x="835" y="770"/>
                      <a:pt x="847" y="774"/>
                    </a:cubicBezTo>
                    <a:cubicBezTo>
                      <a:pt x="858" y="806"/>
                      <a:pt x="877" y="836"/>
                      <a:pt x="895" y="864"/>
                    </a:cubicBezTo>
                    <a:cubicBezTo>
                      <a:pt x="896" y="869"/>
                      <a:pt x="903" y="896"/>
                      <a:pt x="892" y="900"/>
                    </a:cubicBezTo>
                    <a:cubicBezTo>
                      <a:pt x="883" y="903"/>
                      <a:pt x="865" y="909"/>
                      <a:pt x="865" y="909"/>
                    </a:cubicBezTo>
                    <a:cubicBezTo>
                      <a:pt x="858" y="920"/>
                      <a:pt x="855" y="924"/>
                      <a:pt x="859" y="936"/>
                    </a:cubicBezTo>
                    <a:cubicBezTo>
                      <a:pt x="854" y="951"/>
                      <a:pt x="859" y="944"/>
                      <a:pt x="838" y="951"/>
                    </a:cubicBezTo>
                    <a:cubicBezTo>
                      <a:pt x="835" y="952"/>
                      <a:pt x="829" y="954"/>
                      <a:pt x="829" y="954"/>
                    </a:cubicBezTo>
                    <a:cubicBezTo>
                      <a:pt x="816" y="950"/>
                      <a:pt x="795" y="958"/>
                      <a:pt x="781" y="960"/>
                    </a:cubicBezTo>
                    <a:cubicBezTo>
                      <a:pt x="769" y="968"/>
                      <a:pt x="749" y="964"/>
                      <a:pt x="733" y="966"/>
                    </a:cubicBezTo>
                    <a:cubicBezTo>
                      <a:pt x="724" y="969"/>
                      <a:pt x="715" y="972"/>
                      <a:pt x="706" y="975"/>
                    </a:cubicBezTo>
                    <a:cubicBezTo>
                      <a:pt x="703" y="976"/>
                      <a:pt x="697" y="978"/>
                      <a:pt x="697" y="978"/>
                    </a:cubicBezTo>
                    <a:cubicBezTo>
                      <a:pt x="640" y="975"/>
                      <a:pt x="637" y="971"/>
                      <a:pt x="595" y="957"/>
                    </a:cubicBezTo>
                    <a:cubicBezTo>
                      <a:pt x="586" y="958"/>
                      <a:pt x="577" y="958"/>
                      <a:pt x="568" y="960"/>
                    </a:cubicBezTo>
                    <a:cubicBezTo>
                      <a:pt x="562" y="961"/>
                      <a:pt x="550" y="966"/>
                      <a:pt x="550" y="966"/>
                    </a:cubicBezTo>
                    <a:cubicBezTo>
                      <a:pt x="532" y="962"/>
                      <a:pt x="535" y="961"/>
                      <a:pt x="514" y="966"/>
                    </a:cubicBezTo>
                    <a:cubicBezTo>
                      <a:pt x="508" y="967"/>
                      <a:pt x="496" y="972"/>
                      <a:pt x="496" y="972"/>
                    </a:cubicBezTo>
                    <a:cubicBezTo>
                      <a:pt x="491" y="986"/>
                      <a:pt x="479" y="995"/>
                      <a:pt x="499" y="1002"/>
                    </a:cubicBezTo>
                    <a:cubicBezTo>
                      <a:pt x="510" y="1018"/>
                      <a:pt x="515" y="1017"/>
                      <a:pt x="535" y="1020"/>
                    </a:cubicBezTo>
                    <a:cubicBezTo>
                      <a:pt x="550" y="1025"/>
                      <a:pt x="566" y="1033"/>
                      <a:pt x="580" y="1041"/>
                    </a:cubicBezTo>
                    <a:cubicBezTo>
                      <a:pt x="586" y="1045"/>
                      <a:pt x="591" y="1051"/>
                      <a:pt x="598" y="1053"/>
                    </a:cubicBezTo>
                    <a:cubicBezTo>
                      <a:pt x="604" y="1055"/>
                      <a:pt x="616" y="1059"/>
                      <a:pt x="616" y="1059"/>
                    </a:cubicBezTo>
                    <a:cubicBezTo>
                      <a:pt x="621" y="1075"/>
                      <a:pt x="630" y="1071"/>
                      <a:pt x="646" y="1068"/>
                    </a:cubicBezTo>
                    <a:cubicBezTo>
                      <a:pt x="668" y="1072"/>
                      <a:pt x="657" y="1068"/>
                      <a:pt x="679" y="1083"/>
                    </a:cubicBezTo>
                    <a:cubicBezTo>
                      <a:pt x="685" y="1087"/>
                      <a:pt x="697" y="1095"/>
                      <a:pt x="697" y="1095"/>
                    </a:cubicBezTo>
                    <a:cubicBezTo>
                      <a:pt x="711" y="1116"/>
                      <a:pt x="712" y="1114"/>
                      <a:pt x="736" y="1122"/>
                    </a:cubicBezTo>
                    <a:cubicBezTo>
                      <a:pt x="742" y="1124"/>
                      <a:pt x="754" y="1128"/>
                      <a:pt x="754" y="1128"/>
                    </a:cubicBezTo>
                    <a:cubicBezTo>
                      <a:pt x="769" y="1125"/>
                      <a:pt x="775" y="1126"/>
                      <a:pt x="784" y="1113"/>
                    </a:cubicBezTo>
                    <a:cubicBezTo>
                      <a:pt x="780" y="1101"/>
                      <a:pt x="780" y="1096"/>
                      <a:pt x="793" y="1092"/>
                    </a:cubicBezTo>
                    <a:cubicBezTo>
                      <a:pt x="800" y="1070"/>
                      <a:pt x="805" y="1076"/>
                      <a:pt x="787" y="1071"/>
                    </a:cubicBezTo>
                    <a:cubicBezTo>
                      <a:pt x="794" y="1051"/>
                      <a:pt x="782" y="1052"/>
                      <a:pt x="766" y="1047"/>
                    </a:cubicBezTo>
                    <a:cubicBezTo>
                      <a:pt x="765" y="1044"/>
                      <a:pt x="761" y="1041"/>
                      <a:pt x="763" y="1038"/>
                    </a:cubicBezTo>
                    <a:cubicBezTo>
                      <a:pt x="767" y="1032"/>
                      <a:pt x="781" y="1026"/>
                      <a:pt x="781" y="1026"/>
                    </a:cubicBezTo>
                    <a:cubicBezTo>
                      <a:pt x="788" y="1005"/>
                      <a:pt x="782" y="1012"/>
                      <a:pt x="796" y="1002"/>
                    </a:cubicBezTo>
                    <a:cubicBezTo>
                      <a:pt x="800" y="990"/>
                      <a:pt x="806" y="991"/>
                      <a:pt x="817" y="984"/>
                    </a:cubicBezTo>
                    <a:cubicBezTo>
                      <a:pt x="821" y="971"/>
                      <a:pt x="826" y="971"/>
                      <a:pt x="838" y="975"/>
                    </a:cubicBezTo>
                    <a:cubicBezTo>
                      <a:pt x="842" y="981"/>
                      <a:pt x="846" y="987"/>
                      <a:pt x="850" y="993"/>
                    </a:cubicBezTo>
                    <a:cubicBezTo>
                      <a:pt x="852" y="996"/>
                      <a:pt x="856" y="1002"/>
                      <a:pt x="856" y="1002"/>
                    </a:cubicBezTo>
                    <a:cubicBezTo>
                      <a:pt x="864" y="1001"/>
                      <a:pt x="873" y="1002"/>
                      <a:pt x="880" y="999"/>
                    </a:cubicBezTo>
                    <a:cubicBezTo>
                      <a:pt x="892" y="994"/>
                      <a:pt x="886" y="970"/>
                      <a:pt x="898" y="963"/>
                    </a:cubicBezTo>
                    <a:cubicBezTo>
                      <a:pt x="903" y="960"/>
                      <a:pt x="921" y="956"/>
                      <a:pt x="928" y="954"/>
                    </a:cubicBezTo>
                    <a:cubicBezTo>
                      <a:pt x="935" y="943"/>
                      <a:pt x="942" y="945"/>
                      <a:pt x="946" y="933"/>
                    </a:cubicBezTo>
                    <a:cubicBezTo>
                      <a:pt x="944" y="927"/>
                      <a:pt x="934" y="921"/>
                      <a:pt x="937" y="915"/>
                    </a:cubicBezTo>
                    <a:cubicBezTo>
                      <a:pt x="947" y="897"/>
                      <a:pt x="988" y="891"/>
                      <a:pt x="1006" y="885"/>
                    </a:cubicBezTo>
                    <a:cubicBezTo>
                      <a:pt x="1016" y="871"/>
                      <a:pt x="1006" y="877"/>
                      <a:pt x="997" y="864"/>
                    </a:cubicBezTo>
                    <a:cubicBezTo>
                      <a:pt x="999" y="858"/>
                      <a:pt x="1001" y="852"/>
                      <a:pt x="1003" y="846"/>
                    </a:cubicBezTo>
                    <a:cubicBezTo>
                      <a:pt x="1004" y="843"/>
                      <a:pt x="1006" y="837"/>
                      <a:pt x="1006" y="837"/>
                    </a:cubicBezTo>
                    <a:cubicBezTo>
                      <a:pt x="1005" y="834"/>
                      <a:pt x="1006" y="830"/>
                      <a:pt x="1003" y="828"/>
                    </a:cubicBezTo>
                    <a:cubicBezTo>
                      <a:pt x="998" y="825"/>
                      <a:pt x="991" y="827"/>
                      <a:pt x="985" y="825"/>
                    </a:cubicBezTo>
                    <a:cubicBezTo>
                      <a:pt x="969" y="820"/>
                      <a:pt x="956" y="806"/>
                      <a:pt x="940" y="801"/>
                    </a:cubicBezTo>
                    <a:cubicBezTo>
                      <a:pt x="939" y="798"/>
                      <a:pt x="936" y="795"/>
                      <a:pt x="937" y="792"/>
                    </a:cubicBezTo>
                    <a:cubicBezTo>
                      <a:pt x="940" y="783"/>
                      <a:pt x="958" y="756"/>
                      <a:pt x="967" y="750"/>
                    </a:cubicBezTo>
                    <a:cubicBezTo>
                      <a:pt x="981" y="729"/>
                      <a:pt x="972" y="734"/>
                      <a:pt x="991" y="729"/>
                    </a:cubicBezTo>
                    <a:cubicBezTo>
                      <a:pt x="999" y="731"/>
                      <a:pt x="1010" y="728"/>
                      <a:pt x="1015" y="735"/>
                    </a:cubicBezTo>
                    <a:cubicBezTo>
                      <a:pt x="1019" y="740"/>
                      <a:pt x="1015" y="751"/>
                      <a:pt x="1021" y="753"/>
                    </a:cubicBezTo>
                    <a:cubicBezTo>
                      <a:pt x="1034" y="757"/>
                      <a:pt x="1027" y="755"/>
                      <a:pt x="1042" y="759"/>
                    </a:cubicBezTo>
                    <a:cubicBezTo>
                      <a:pt x="1053" y="757"/>
                      <a:pt x="1075" y="750"/>
                      <a:pt x="1075" y="750"/>
                    </a:cubicBezTo>
                    <a:cubicBezTo>
                      <a:pt x="1092" y="761"/>
                      <a:pt x="1073" y="776"/>
                      <a:pt x="1090" y="789"/>
                    </a:cubicBezTo>
                    <a:cubicBezTo>
                      <a:pt x="1099" y="796"/>
                      <a:pt x="1121" y="796"/>
                      <a:pt x="1132" y="798"/>
                    </a:cubicBezTo>
                    <a:cubicBezTo>
                      <a:pt x="1140" y="785"/>
                      <a:pt x="1135" y="776"/>
                      <a:pt x="1144" y="762"/>
                    </a:cubicBezTo>
                    <a:cubicBezTo>
                      <a:pt x="1140" y="748"/>
                      <a:pt x="1132" y="738"/>
                      <a:pt x="1120" y="732"/>
                    </a:cubicBezTo>
                    <a:cubicBezTo>
                      <a:pt x="1114" y="728"/>
                      <a:pt x="1108" y="724"/>
                      <a:pt x="1102" y="720"/>
                    </a:cubicBezTo>
                    <a:cubicBezTo>
                      <a:pt x="1099" y="718"/>
                      <a:pt x="1093" y="714"/>
                      <a:pt x="1093" y="714"/>
                    </a:cubicBezTo>
                    <a:cubicBezTo>
                      <a:pt x="1087" y="690"/>
                      <a:pt x="1095" y="707"/>
                      <a:pt x="1081" y="708"/>
                    </a:cubicBezTo>
                    <a:cubicBezTo>
                      <a:pt x="1072" y="709"/>
                      <a:pt x="1063" y="706"/>
                      <a:pt x="1054" y="705"/>
                    </a:cubicBezTo>
                    <a:cubicBezTo>
                      <a:pt x="1043" y="698"/>
                      <a:pt x="1044" y="691"/>
                      <a:pt x="1033" y="684"/>
                    </a:cubicBezTo>
                    <a:cubicBezTo>
                      <a:pt x="1027" y="666"/>
                      <a:pt x="975" y="654"/>
                      <a:pt x="955" y="651"/>
                    </a:cubicBezTo>
                    <a:cubicBezTo>
                      <a:pt x="949" y="649"/>
                      <a:pt x="941" y="650"/>
                      <a:pt x="937" y="645"/>
                    </a:cubicBezTo>
                    <a:cubicBezTo>
                      <a:pt x="935" y="642"/>
                      <a:pt x="934" y="638"/>
                      <a:pt x="931" y="636"/>
                    </a:cubicBezTo>
                    <a:cubicBezTo>
                      <a:pt x="918" y="628"/>
                      <a:pt x="895" y="621"/>
                      <a:pt x="880" y="618"/>
                    </a:cubicBezTo>
                    <a:cubicBezTo>
                      <a:pt x="878" y="615"/>
                      <a:pt x="873" y="612"/>
                      <a:pt x="874" y="609"/>
                    </a:cubicBezTo>
                    <a:cubicBezTo>
                      <a:pt x="875" y="606"/>
                      <a:pt x="880" y="608"/>
                      <a:pt x="883" y="606"/>
                    </a:cubicBezTo>
                    <a:cubicBezTo>
                      <a:pt x="889" y="602"/>
                      <a:pt x="895" y="598"/>
                      <a:pt x="901" y="594"/>
                    </a:cubicBezTo>
                    <a:cubicBezTo>
                      <a:pt x="904" y="592"/>
                      <a:pt x="910" y="588"/>
                      <a:pt x="910" y="588"/>
                    </a:cubicBezTo>
                    <a:cubicBezTo>
                      <a:pt x="923" y="569"/>
                      <a:pt x="903" y="569"/>
                      <a:pt x="889" y="564"/>
                    </a:cubicBezTo>
                    <a:cubicBezTo>
                      <a:pt x="871" y="567"/>
                      <a:pt x="854" y="569"/>
                      <a:pt x="838" y="579"/>
                    </a:cubicBezTo>
                    <a:cubicBezTo>
                      <a:pt x="818" y="572"/>
                      <a:pt x="802" y="570"/>
                      <a:pt x="781" y="567"/>
                    </a:cubicBezTo>
                    <a:cubicBezTo>
                      <a:pt x="765" y="562"/>
                      <a:pt x="774" y="567"/>
                      <a:pt x="760" y="546"/>
                    </a:cubicBezTo>
                    <a:lnTo>
                      <a:pt x="760" y="546"/>
                    </a:lnTo>
                    <a:cubicBezTo>
                      <a:pt x="748" y="538"/>
                      <a:pt x="736" y="533"/>
                      <a:pt x="724" y="525"/>
                    </a:cubicBezTo>
                    <a:cubicBezTo>
                      <a:pt x="722" y="522"/>
                      <a:pt x="721" y="519"/>
                      <a:pt x="718" y="516"/>
                    </a:cubicBezTo>
                    <a:cubicBezTo>
                      <a:pt x="715" y="513"/>
                      <a:pt x="711" y="513"/>
                      <a:pt x="709" y="510"/>
                    </a:cubicBezTo>
                    <a:cubicBezTo>
                      <a:pt x="691" y="488"/>
                      <a:pt x="678" y="455"/>
                      <a:pt x="667" y="429"/>
                    </a:cubicBezTo>
                    <a:cubicBezTo>
                      <a:pt x="666" y="427"/>
                      <a:pt x="659" y="396"/>
                      <a:pt x="655" y="393"/>
                    </a:cubicBezTo>
                    <a:cubicBezTo>
                      <a:pt x="646" y="387"/>
                      <a:pt x="637" y="384"/>
                      <a:pt x="628" y="378"/>
                    </a:cubicBezTo>
                    <a:cubicBezTo>
                      <a:pt x="622" y="369"/>
                      <a:pt x="620" y="354"/>
                      <a:pt x="610" y="351"/>
                    </a:cubicBezTo>
                    <a:cubicBezTo>
                      <a:pt x="589" y="344"/>
                      <a:pt x="566" y="343"/>
                      <a:pt x="547" y="330"/>
                    </a:cubicBezTo>
                    <a:cubicBezTo>
                      <a:pt x="541" y="311"/>
                      <a:pt x="547" y="290"/>
                      <a:pt x="535" y="273"/>
                    </a:cubicBezTo>
                    <a:cubicBezTo>
                      <a:pt x="537" y="267"/>
                      <a:pt x="548" y="255"/>
                      <a:pt x="553" y="252"/>
                    </a:cubicBezTo>
                    <a:cubicBezTo>
                      <a:pt x="558" y="249"/>
                      <a:pt x="571" y="246"/>
                      <a:pt x="571" y="246"/>
                    </a:cubicBezTo>
                    <a:cubicBezTo>
                      <a:pt x="570" y="243"/>
                      <a:pt x="570" y="239"/>
                      <a:pt x="568" y="237"/>
                    </a:cubicBezTo>
                    <a:cubicBezTo>
                      <a:pt x="565" y="234"/>
                      <a:pt x="559" y="237"/>
                      <a:pt x="556" y="234"/>
                    </a:cubicBezTo>
                    <a:cubicBezTo>
                      <a:pt x="534" y="208"/>
                      <a:pt x="564" y="221"/>
                      <a:pt x="541" y="213"/>
                    </a:cubicBezTo>
                    <a:cubicBezTo>
                      <a:pt x="540" y="210"/>
                      <a:pt x="536" y="207"/>
                      <a:pt x="538" y="204"/>
                    </a:cubicBezTo>
                    <a:cubicBezTo>
                      <a:pt x="542" y="198"/>
                      <a:pt x="556" y="192"/>
                      <a:pt x="556" y="192"/>
                    </a:cubicBezTo>
                    <a:cubicBezTo>
                      <a:pt x="566" y="178"/>
                      <a:pt x="559" y="184"/>
                      <a:pt x="580" y="177"/>
                    </a:cubicBezTo>
                    <a:cubicBezTo>
                      <a:pt x="583" y="176"/>
                      <a:pt x="589" y="174"/>
                      <a:pt x="589" y="174"/>
                    </a:cubicBezTo>
                    <a:cubicBezTo>
                      <a:pt x="604" y="179"/>
                      <a:pt x="611" y="170"/>
                      <a:pt x="625" y="165"/>
                    </a:cubicBezTo>
                    <a:cubicBezTo>
                      <a:pt x="621" y="159"/>
                      <a:pt x="606" y="156"/>
                      <a:pt x="610" y="150"/>
                    </a:cubicBezTo>
                    <a:cubicBezTo>
                      <a:pt x="617" y="141"/>
                      <a:pt x="671" y="141"/>
                      <a:pt x="676" y="141"/>
                    </a:cubicBezTo>
                    <a:cubicBezTo>
                      <a:pt x="662" y="136"/>
                      <a:pt x="665" y="127"/>
                      <a:pt x="661" y="114"/>
                    </a:cubicBezTo>
                    <a:cubicBezTo>
                      <a:pt x="666" y="96"/>
                      <a:pt x="674" y="66"/>
                      <a:pt x="646" y="66"/>
                    </a:cubicBezTo>
                    <a:cubicBezTo>
                      <a:pt x="618" y="62"/>
                      <a:pt x="589" y="64"/>
                      <a:pt x="565" y="48"/>
                    </a:cubicBezTo>
                    <a:cubicBezTo>
                      <a:pt x="561" y="42"/>
                      <a:pt x="557" y="36"/>
                      <a:pt x="553" y="30"/>
                    </a:cubicBezTo>
                    <a:cubicBezTo>
                      <a:pt x="551" y="27"/>
                      <a:pt x="547" y="21"/>
                      <a:pt x="547" y="21"/>
                    </a:cubicBezTo>
                    <a:cubicBezTo>
                      <a:pt x="578" y="0"/>
                      <a:pt x="514" y="18"/>
                      <a:pt x="514" y="18"/>
                    </a:cubicBezTo>
                    <a:cubicBezTo>
                      <a:pt x="493" y="15"/>
                      <a:pt x="480" y="12"/>
                      <a:pt x="457" y="18"/>
                    </a:cubicBezTo>
                    <a:cubicBezTo>
                      <a:pt x="450" y="20"/>
                      <a:pt x="448" y="29"/>
                      <a:pt x="442" y="33"/>
                    </a:cubicBezTo>
                    <a:cubicBezTo>
                      <a:pt x="426" y="30"/>
                      <a:pt x="419" y="29"/>
                      <a:pt x="406" y="21"/>
                    </a:cubicBezTo>
                    <a:cubicBezTo>
                      <a:pt x="371" y="28"/>
                      <a:pt x="397" y="41"/>
                      <a:pt x="373" y="57"/>
                    </a:cubicBezTo>
                    <a:cubicBezTo>
                      <a:pt x="361" y="53"/>
                      <a:pt x="357" y="42"/>
                      <a:pt x="352" y="57"/>
                    </a:cubicBezTo>
                    <a:cubicBezTo>
                      <a:pt x="355" y="72"/>
                      <a:pt x="359" y="79"/>
                      <a:pt x="343" y="84"/>
                    </a:cubicBezTo>
                    <a:cubicBezTo>
                      <a:pt x="337" y="80"/>
                      <a:pt x="332" y="70"/>
                      <a:pt x="325" y="72"/>
                    </a:cubicBezTo>
                    <a:cubicBezTo>
                      <a:pt x="319" y="74"/>
                      <a:pt x="307" y="78"/>
                      <a:pt x="307" y="78"/>
                    </a:cubicBezTo>
                    <a:cubicBezTo>
                      <a:pt x="293" y="75"/>
                      <a:pt x="285" y="77"/>
                      <a:pt x="280" y="63"/>
                    </a:cubicBezTo>
                    <a:cubicBezTo>
                      <a:pt x="276" y="69"/>
                      <a:pt x="276" y="76"/>
                      <a:pt x="271" y="81"/>
                    </a:cubicBezTo>
                    <a:cubicBezTo>
                      <a:pt x="266" y="86"/>
                      <a:pt x="253" y="93"/>
                      <a:pt x="253" y="93"/>
                    </a:cubicBezTo>
                    <a:cubicBezTo>
                      <a:pt x="239" y="114"/>
                      <a:pt x="248" y="113"/>
                      <a:pt x="229" y="108"/>
                    </a:cubicBezTo>
                    <a:cubicBezTo>
                      <a:pt x="214" y="86"/>
                      <a:pt x="218" y="94"/>
                      <a:pt x="199" y="81"/>
                    </a:cubicBezTo>
                    <a:cubicBezTo>
                      <a:pt x="195" y="69"/>
                      <a:pt x="190" y="67"/>
                      <a:pt x="178" y="63"/>
                    </a:cubicBezTo>
                    <a:cubicBezTo>
                      <a:pt x="160" y="69"/>
                      <a:pt x="168" y="78"/>
                      <a:pt x="160" y="84"/>
                    </a:cubicBezTo>
                    <a:cubicBezTo>
                      <a:pt x="150" y="91"/>
                      <a:pt x="130" y="92"/>
                      <a:pt x="118" y="96"/>
                    </a:cubicBezTo>
                    <a:cubicBezTo>
                      <a:pt x="111" y="94"/>
                      <a:pt x="104" y="89"/>
                      <a:pt x="97" y="90"/>
                    </a:cubicBezTo>
                    <a:cubicBezTo>
                      <a:pt x="91" y="91"/>
                      <a:pt x="85" y="94"/>
                      <a:pt x="79" y="96"/>
                    </a:cubicBezTo>
                    <a:cubicBezTo>
                      <a:pt x="76" y="97"/>
                      <a:pt x="70" y="99"/>
                      <a:pt x="70" y="99"/>
                    </a:cubicBezTo>
                    <a:cubicBezTo>
                      <a:pt x="46" y="96"/>
                      <a:pt x="44" y="101"/>
                      <a:pt x="55" y="9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3" name="未知"/>
              <p:cNvSpPr/>
              <p:nvPr/>
            </p:nvSpPr>
            <p:spPr>
              <a:xfrm>
                <a:off x="1069" y="1230"/>
                <a:ext cx="135" cy="200"/>
              </a:xfrm>
              <a:custGeom>
                <a:avLst/>
                <a:gdLst/>
                <a:ahLst/>
                <a:cxnLst/>
                <a:rect l="0" t="0" r="0" b="0"/>
                <a:pathLst>
                  <a:path w="135" h="200">
                    <a:moveTo>
                      <a:pt x="114" y="17"/>
                    </a:moveTo>
                    <a:cubicBezTo>
                      <a:pt x="85" y="36"/>
                      <a:pt x="135" y="0"/>
                      <a:pt x="102" y="47"/>
                    </a:cubicBezTo>
                    <a:cubicBezTo>
                      <a:pt x="98" y="53"/>
                      <a:pt x="63" y="56"/>
                      <a:pt x="60" y="56"/>
                    </a:cubicBezTo>
                    <a:cubicBezTo>
                      <a:pt x="50" y="58"/>
                      <a:pt x="30" y="65"/>
                      <a:pt x="30" y="65"/>
                    </a:cubicBezTo>
                    <a:cubicBezTo>
                      <a:pt x="23" y="75"/>
                      <a:pt x="18" y="79"/>
                      <a:pt x="12" y="89"/>
                    </a:cubicBezTo>
                    <a:cubicBezTo>
                      <a:pt x="8" y="95"/>
                      <a:pt x="0" y="107"/>
                      <a:pt x="0" y="107"/>
                    </a:cubicBezTo>
                    <a:cubicBezTo>
                      <a:pt x="4" y="124"/>
                      <a:pt x="15" y="129"/>
                      <a:pt x="30" y="134"/>
                    </a:cubicBezTo>
                    <a:cubicBezTo>
                      <a:pt x="28" y="140"/>
                      <a:pt x="17" y="147"/>
                      <a:pt x="21" y="152"/>
                    </a:cubicBezTo>
                    <a:cubicBezTo>
                      <a:pt x="25" y="157"/>
                      <a:pt x="39" y="158"/>
                      <a:pt x="39" y="158"/>
                    </a:cubicBezTo>
                    <a:cubicBezTo>
                      <a:pt x="16" y="173"/>
                      <a:pt x="47" y="180"/>
                      <a:pt x="60" y="182"/>
                    </a:cubicBezTo>
                    <a:cubicBezTo>
                      <a:pt x="59" y="184"/>
                      <a:pt x="51" y="200"/>
                      <a:pt x="66" y="194"/>
                    </a:cubicBezTo>
                    <a:cubicBezTo>
                      <a:pt x="69" y="193"/>
                      <a:pt x="69" y="188"/>
                      <a:pt x="72" y="185"/>
                    </a:cubicBezTo>
                    <a:cubicBezTo>
                      <a:pt x="75" y="182"/>
                      <a:pt x="78" y="181"/>
                      <a:pt x="81" y="179"/>
                    </a:cubicBezTo>
                    <a:cubicBezTo>
                      <a:pt x="85" y="166"/>
                      <a:pt x="95" y="144"/>
                      <a:pt x="108" y="140"/>
                    </a:cubicBezTo>
                    <a:cubicBezTo>
                      <a:pt x="96" y="122"/>
                      <a:pt x="117" y="104"/>
                      <a:pt x="123" y="86"/>
                    </a:cubicBezTo>
                    <a:cubicBezTo>
                      <a:pt x="120" y="62"/>
                      <a:pt x="112" y="53"/>
                      <a:pt x="120" y="29"/>
                    </a:cubicBezTo>
                    <a:cubicBezTo>
                      <a:pt x="117" y="19"/>
                      <a:pt x="119" y="22"/>
                      <a:pt x="114" y="1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4" name="未知"/>
              <p:cNvSpPr/>
              <p:nvPr/>
            </p:nvSpPr>
            <p:spPr>
              <a:xfrm>
                <a:off x="995" y="1437"/>
                <a:ext cx="195" cy="248"/>
              </a:xfrm>
              <a:custGeom>
                <a:avLst/>
                <a:gdLst/>
                <a:ahLst/>
                <a:cxnLst/>
                <a:rect l="0" t="0" r="0" b="0"/>
                <a:pathLst>
                  <a:path w="195" h="248">
                    <a:moveTo>
                      <a:pt x="32" y="23"/>
                    </a:moveTo>
                    <a:cubicBezTo>
                      <a:pt x="25" y="34"/>
                      <a:pt x="24" y="44"/>
                      <a:pt x="20" y="56"/>
                    </a:cubicBezTo>
                    <a:cubicBezTo>
                      <a:pt x="25" y="70"/>
                      <a:pt x="35" y="68"/>
                      <a:pt x="41" y="86"/>
                    </a:cubicBezTo>
                    <a:cubicBezTo>
                      <a:pt x="43" y="106"/>
                      <a:pt x="56" y="141"/>
                      <a:pt x="35" y="155"/>
                    </a:cubicBezTo>
                    <a:cubicBezTo>
                      <a:pt x="30" y="171"/>
                      <a:pt x="21" y="198"/>
                      <a:pt x="5" y="203"/>
                    </a:cubicBezTo>
                    <a:cubicBezTo>
                      <a:pt x="4" y="206"/>
                      <a:pt x="0" y="210"/>
                      <a:pt x="2" y="212"/>
                    </a:cubicBezTo>
                    <a:cubicBezTo>
                      <a:pt x="6" y="216"/>
                      <a:pt x="20" y="218"/>
                      <a:pt x="20" y="218"/>
                    </a:cubicBezTo>
                    <a:cubicBezTo>
                      <a:pt x="21" y="221"/>
                      <a:pt x="20" y="225"/>
                      <a:pt x="23" y="227"/>
                    </a:cubicBezTo>
                    <a:cubicBezTo>
                      <a:pt x="28" y="231"/>
                      <a:pt x="41" y="233"/>
                      <a:pt x="41" y="233"/>
                    </a:cubicBezTo>
                    <a:cubicBezTo>
                      <a:pt x="39" y="239"/>
                      <a:pt x="33" y="248"/>
                      <a:pt x="47" y="248"/>
                    </a:cubicBezTo>
                    <a:cubicBezTo>
                      <a:pt x="53" y="248"/>
                      <a:pt x="65" y="242"/>
                      <a:pt x="65" y="242"/>
                    </a:cubicBezTo>
                    <a:cubicBezTo>
                      <a:pt x="69" y="243"/>
                      <a:pt x="73" y="246"/>
                      <a:pt x="77" y="245"/>
                    </a:cubicBezTo>
                    <a:cubicBezTo>
                      <a:pt x="86" y="242"/>
                      <a:pt x="89" y="218"/>
                      <a:pt x="89" y="218"/>
                    </a:cubicBezTo>
                    <a:cubicBezTo>
                      <a:pt x="110" y="220"/>
                      <a:pt x="120" y="217"/>
                      <a:pt x="131" y="233"/>
                    </a:cubicBezTo>
                    <a:cubicBezTo>
                      <a:pt x="143" y="229"/>
                      <a:pt x="141" y="222"/>
                      <a:pt x="152" y="215"/>
                    </a:cubicBezTo>
                    <a:cubicBezTo>
                      <a:pt x="155" y="184"/>
                      <a:pt x="168" y="171"/>
                      <a:pt x="173" y="143"/>
                    </a:cubicBezTo>
                    <a:cubicBezTo>
                      <a:pt x="176" y="127"/>
                      <a:pt x="174" y="113"/>
                      <a:pt x="188" y="104"/>
                    </a:cubicBezTo>
                    <a:cubicBezTo>
                      <a:pt x="195" y="82"/>
                      <a:pt x="178" y="51"/>
                      <a:pt x="173" y="29"/>
                    </a:cubicBezTo>
                    <a:cubicBezTo>
                      <a:pt x="173" y="29"/>
                      <a:pt x="168" y="9"/>
                      <a:pt x="167" y="8"/>
                    </a:cubicBezTo>
                    <a:cubicBezTo>
                      <a:pt x="159" y="0"/>
                      <a:pt x="145" y="3"/>
                      <a:pt x="134" y="2"/>
                    </a:cubicBezTo>
                    <a:cubicBezTo>
                      <a:pt x="108" y="11"/>
                      <a:pt x="87" y="27"/>
                      <a:pt x="62" y="35"/>
                    </a:cubicBezTo>
                    <a:cubicBezTo>
                      <a:pt x="57" y="34"/>
                      <a:pt x="32" y="35"/>
                      <a:pt x="32" y="2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5" name="未知"/>
              <p:cNvSpPr/>
              <p:nvPr/>
            </p:nvSpPr>
            <p:spPr>
              <a:xfrm>
                <a:off x="988" y="0"/>
                <a:ext cx="793" cy="804"/>
              </a:xfrm>
              <a:custGeom>
                <a:avLst/>
                <a:gdLst/>
                <a:ahLst/>
                <a:cxnLst/>
                <a:rect l="0" t="0" r="0" b="0"/>
                <a:pathLst>
                  <a:path w="793" h="804">
                    <a:moveTo>
                      <a:pt x="145" y="126"/>
                    </a:moveTo>
                    <a:cubicBezTo>
                      <a:pt x="148" y="136"/>
                      <a:pt x="151" y="149"/>
                      <a:pt x="161" y="152"/>
                    </a:cubicBezTo>
                    <a:cubicBezTo>
                      <a:pt x="168" y="172"/>
                      <a:pt x="153" y="187"/>
                      <a:pt x="147" y="204"/>
                    </a:cubicBezTo>
                    <a:cubicBezTo>
                      <a:pt x="144" y="212"/>
                      <a:pt x="141" y="221"/>
                      <a:pt x="133" y="224"/>
                    </a:cubicBezTo>
                    <a:cubicBezTo>
                      <a:pt x="124" y="222"/>
                      <a:pt x="119" y="219"/>
                      <a:pt x="111" y="222"/>
                    </a:cubicBezTo>
                    <a:cubicBezTo>
                      <a:pt x="104" y="244"/>
                      <a:pt x="107" y="245"/>
                      <a:pt x="133" y="248"/>
                    </a:cubicBezTo>
                    <a:cubicBezTo>
                      <a:pt x="143" y="251"/>
                      <a:pt x="138" y="255"/>
                      <a:pt x="131" y="260"/>
                    </a:cubicBezTo>
                    <a:cubicBezTo>
                      <a:pt x="126" y="268"/>
                      <a:pt x="118" y="270"/>
                      <a:pt x="109" y="276"/>
                    </a:cubicBezTo>
                    <a:cubicBezTo>
                      <a:pt x="105" y="279"/>
                      <a:pt x="97" y="284"/>
                      <a:pt x="97" y="284"/>
                    </a:cubicBezTo>
                    <a:cubicBezTo>
                      <a:pt x="105" y="296"/>
                      <a:pt x="93" y="294"/>
                      <a:pt x="83" y="296"/>
                    </a:cubicBezTo>
                    <a:cubicBezTo>
                      <a:pt x="79" y="297"/>
                      <a:pt x="71" y="300"/>
                      <a:pt x="71" y="300"/>
                    </a:cubicBezTo>
                    <a:cubicBezTo>
                      <a:pt x="57" y="298"/>
                      <a:pt x="49" y="295"/>
                      <a:pt x="35" y="300"/>
                    </a:cubicBezTo>
                    <a:cubicBezTo>
                      <a:pt x="25" y="316"/>
                      <a:pt x="36" y="321"/>
                      <a:pt x="41" y="336"/>
                    </a:cubicBezTo>
                    <a:cubicBezTo>
                      <a:pt x="36" y="350"/>
                      <a:pt x="41" y="346"/>
                      <a:pt x="31" y="352"/>
                    </a:cubicBezTo>
                    <a:cubicBezTo>
                      <a:pt x="25" y="361"/>
                      <a:pt x="26" y="370"/>
                      <a:pt x="17" y="376"/>
                    </a:cubicBezTo>
                    <a:cubicBezTo>
                      <a:pt x="12" y="383"/>
                      <a:pt x="0" y="387"/>
                      <a:pt x="15" y="392"/>
                    </a:cubicBezTo>
                    <a:cubicBezTo>
                      <a:pt x="12" y="413"/>
                      <a:pt x="21" y="423"/>
                      <a:pt x="27" y="442"/>
                    </a:cubicBezTo>
                    <a:cubicBezTo>
                      <a:pt x="33" y="460"/>
                      <a:pt x="24" y="431"/>
                      <a:pt x="31" y="458"/>
                    </a:cubicBezTo>
                    <a:cubicBezTo>
                      <a:pt x="32" y="462"/>
                      <a:pt x="35" y="470"/>
                      <a:pt x="35" y="470"/>
                    </a:cubicBezTo>
                    <a:cubicBezTo>
                      <a:pt x="31" y="488"/>
                      <a:pt x="31" y="505"/>
                      <a:pt x="29" y="524"/>
                    </a:cubicBezTo>
                    <a:cubicBezTo>
                      <a:pt x="28" y="533"/>
                      <a:pt x="20" y="539"/>
                      <a:pt x="17" y="548"/>
                    </a:cubicBezTo>
                    <a:cubicBezTo>
                      <a:pt x="20" y="560"/>
                      <a:pt x="28" y="558"/>
                      <a:pt x="37" y="564"/>
                    </a:cubicBezTo>
                    <a:cubicBezTo>
                      <a:pt x="39" y="570"/>
                      <a:pt x="51" y="578"/>
                      <a:pt x="51" y="578"/>
                    </a:cubicBezTo>
                    <a:cubicBezTo>
                      <a:pt x="63" y="574"/>
                      <a:pt x="71" y="582"/>
                      <a:pt x="81" y="586"/>
                    </a:cubicBezTo>
                    <a:cubicBezTo>
                      <a:pt x="85" y="588"/>
                      <a:pt x="93" y="590"/>
                      <a:pt x="93" y="590"/>
                    </a:cubicBezTo>
                    <a:cubicBezTo>
                      <a:pt x="107" y="585"/>
                      <a:pt x="101" y="584"/>
                      <a:pt x="111" y="590"/>
                    </a:cubicBezTo>
                    <a:cubicBezTo>
                      <a:pt x="124" y="609"/>
                      <a:pt x="151" y="610"/>
                      <a:pt x="169" y="622"/>
                    </a:cubicBezTo>
                    <a:cubicBezTo>
                      <a:pt x="170" y="624"/>
                      <a:pt x="172" y="627"/>
                      <a:pt x="171" y="628"/>
                    </a:cubicBezTo>
                    <a:cubicBezTo>
                      <a:pt x="169" y="630"/>
                      <a:pt x="147" y="634"/>
                      <a:pt x="141" y="638"/>
                    </a:cubicBezTo>
                    <a:cubicBezTo>
                      <a:pt x="130" y="655"/>
                      <a:pt x="126" y="679"/>
                      <a:pt x="109" y="690"/>
                    </a:cubicBezTo>
                    <a:cubicBezTo>
                      <a:pt x="108" y="692"/>
                      <a:pt x="108" y="694"/>
                      <a:pt x="107" y="696"/>
                    </a:cubicBezTo>
                    <a:cubicBezTo>
                      <a:pt x="105" y="698"/>
                      <a:pt x="102" y="698"/>
                      <a:pt x="101" y="700"/>
                    </a:cubicBezTo>
                    <a:cubicBezTo>
                      <a:pt x="98" y="705"/>
                      <a:pt x="95" y="718"/>
                      <a:pt x="95" y="718"/>
                    </a:cubicBezTo>
                    <a:cubicBezTo>
                      <a:pt x="94" y="727"/>
                      <a:pt x="89" y="744"/>
                      <a:pt x="89" y="744"/>
                    </a:cubicBezTo>
                    <a:cubicBezTo>
                      <a:pt x="90" y="749"/>
                      <a:pt x="88" y="756"/>
                      <a:pt x="91" y="760"/>
                    </a:cubicBezTo>
                    <a:cubicBezTo>
                      <a:pt x="93" y="762"/>
                      <a:pt x="96" y="758"/>
                      <a:pt x="99" y="758"/>
                    </a:cubicBezTo>
                    <a:cubicBezTo>
                      <a:pt x="105" y="759"/>
                      <a:pt x="117" y="764"/>
                      <a:pt x="117" y="764"/>
                    </a:cubicBezTo>
                    <a:cubicBezTo>
                      <a:pt x="189" y="759"/>
                      <a:pt x="153" y="759"/>
                      <a:pt x="225" y="762"/>
                    </a:cubicBezTo>
                    <a:cubicBezTo>
                      <a:pt x="238" y="766"/>
                      <a:pt x="249" y="771"/>
                      <a:pt x="263" y="774"/>
                    </a:cubicBezTo>
                    <a:cubicBezTo>
                      <a:pt x="273" y="781"/>
                      <a:pt x="278" y="780"/>
                      <a:pt x="291" y="782"/>
                    </a:cubicBezTo>
                    <a:cubicBezTo>
                      <a:pt x="301" y="785"/>
                      <a:pt x="309" y="788"/>
                      <a:pt x="319" y="790"/>
                    </a:cubicBezTo>
                    <a:cubicBezTo>
                      <a:pt x="332" y="788"/>
                      <a:pt x="336" y="786"/>
                      <a:pt x="349" y="788"/>
                    </a:cubicBezTo>
                    <a:cubicBezTo>
                      <a:pt x="359" y="803"/>
                      <a:pt x="349" y="791"/>
                      <a:pt x="383" y="796"/>
                    </a:cubicBezTo>
                    <a:cubicBezTo>
                      <a:pt x="389" y="797"/>
                      <a:pt x="401" y="802"/>
                      <a:pt x="401" y="802"/>
                    </a:cubicBezTo>
                    <a:cubicBezTo>
                      <a:pt x="409" y="801"/>
                      <a:pt x="425" y="796"/>
                      <a:pt x="425" y="796"/>
                    </a:cubicBezTo>
                    <a:cubicBezTo>
                      <a:pt x="440" y="798"/>
                      <a:pt x="444" y="798"/>
                      <a:pt x="457" y="794"/>
                    </a:cubicBezTo>
                    <a:cubicBezTo>
                      <a:pt x="464" y="783"/>
                      <a:pt x="466" y="784"/>
                      <a:pt x="479" y="786"/>
                    </a:cubicBezTo>
                    <a:cubicBezTo>
                      <a:pt x="512" y="783"/>
                      <a:pt x="530" y="788"/>
                      <a:pt x="563" y="790"/>
                    </a:cubicBezTo>
                    <a:cubicBezTo>
                      <a:pt x="570" y="795"/>
                      <a:pt x="570" y="799"/>
                      <a:pt x="577" y="804"/>
                    </a:cubicBezTo>
                    <a:cubicBezTo>
                      <a:pt x="578" y="799"/>
                      <a:pt x="582" y="795"/>
                      <a:pt x="581" y="790"/>
                    </a:cubicBezTo>
                    <a:cubicBezTo>
                      <a:pt x="581" y="786"/>
                      <a:pt x="577" y="778"/>
                      <a:pt x="577" y="778"/>
                    </a:cubicBezTo>
                    <a:cubicBezTo>
                      <a:pt x="581" y="773"/>
                      <a:pt x="585" y="760"/>
                      <a:pt x="585" y="760"/>
                    </a:cubicBezTo>
                    <a:cubicBezTo>
                      <a:pt x="580" y="744"/>
                      <a:pt x="588" y="763"/>
                      <a:pt x="577" y="752"/>
                    </a:cubicBezTo>
                    <a:cubicBezTo>
                      <a:pt x="574" y="749"/>
                      <a:pt x="573" y="744"/>
                      <a:pt x="571" y="740"/>
                    </a:cubicBezTo>
                    <a:cubicBezTo>
                      <a:pt x="574" y="730"/>
                      <a:pt x="582" y="731"/>
                      <a:pt x="591" y="728"/>
                    </a:cubicBezTo>
                    <a:cubicBezTo>
                      <a:pt x="606" y="723"/>
                      <a:pt x="620" y="717"/>
                      <a:pt x="633" y="708"/>
                    </a:cubicBezTo>
                    <a:cubicBezTo>
                      <a:pt x="640" y="688"/>
                      <a:pt x="642" y="694"/>
                      <a:pt x="667" y="692"/>
                    </a:cubicBezTo>
                    <a:cubicBezTo>
                      <a:pt x="672" y="676"/>
                      <a:pt x="661" y="662"/>
                      <a:pt x="647" y="656"/>
                    </a:cubicBezTo>
                    <a:cubicBezTo>
                      <a:pt x="641" y="653"/>
                      <a:pt x="629" y="650"/>
                      <a:pt x="629" y="650"/>
                    </a:cubicBezTo>
                    <a:cubicBezTo>
                      <a:pt x="627" y="643"/>
                      <a:pt x="619" y="634"/>
                      <a:pt x="613" y="630"/>
                    </a:cubicBezTo>
                    <a:cubicBezTo>
                      <a:pt x="603" y="615"/>
                      <a:pt x="580" y="604"/>
                      <a:pt x="563" y="598"/>
                    </a:cubicBezTo>
                    <a:cubicBezTo>
                      <a:pt x="560" y="589"/>
                      <a:pt x="560" y="579"/>
                      <a:pt x="557" y="570"/>
                    </a:cubicBezTo>
                    <a:cubicBezTo>
                      <a:pt x="555" y="565"/>
                      <a:pt x="549" y="558"/>
                      <a:pt x="549" y="558"/>
                    </a:cubicBezTo>
                    <a:cubicBezTo>
                      <a:pt x="553" y="551"/>
                      <a:pt x="558" y="550"/>
                      <a:pt x="561" y="542"/>
                    </a:cubicBezTo>
                    <a:cubicBezTo>
                      <a:pt x="557" y="523"/>
                      <a:pt x="556" y="526"/>
                      <a:pt x="535" y="524"/>
                    </a:cubicBezTo>
                    <a:cubicBezTo>
                      <a:pt x="517" y="518"/>
                      <a:pt x="543" y="508"/>
                      <a:pt x="549" y="504"/>
                    </a:cubicBezTo>
                    <a:cubicBezTo>
                      <a:pt x="552" y="496"/>
                      <a:pt x="553" y="493"/>
                      <a:pt x="561" y="490"/>
                    </a:cubicBezTo>
                    <a:cubicBezTo>
                      <a:pt x="579" y="494"/>
                      <a:pt x="597" y="491"/>
                      <a:pt x="615" y="488"/>
                    </a:cubicBezTo>
                    <a:cubicBezTo>
                      <a:pt x="617" y="487"/>
                      <a:pt x="619" y="485"/>
                      <a:pt x="621" y="484"/>
                    </a:cubicBezTo>
                    <a:cubicBezTo>
                      <a:pt x="623" y="483"/>
                      <a:pt x="625" y="483"/>
                      <a:pt x="627" y="482"/>
                    </a:cubicBezTo>
                    <a:cubicBezTo>
                      <a:pt x="631" y="480"/>
                      <a:pt x="639" y="474"/>
                      <a:pt x="639" y="474"/>
                    </a:cubicBezTo>
                    <a:cubicBezTo>
                      <a:pt x="652" y="478"/>
                      <a:pt x="657" y="465"/>
                      <a:pt x="669" y="464"/>
                    </a:cubicBezTo>
                    <a:cubicBezTo>
                      <a:pt x="680" y="463"/>
                      <a:pt x="690" y="463"/>
                      <a:pt x="701" y="462"/>
                    </a:cubicBezTo>
                    <a:cubicBezTo>
                      <a:pt x="712" y="458"/>
                      <a:pt x="705" y="461"/>
                      <a:pt x="719" y="452"/>
                    </a:cubicBezTo>
                    <a:cubicBezTo>
                      <a:pt x="721" y="451"/>
                      <a:pt x="725" y="448"/>
                      <a:pt x="725" y="448"/>
                    </a:cubicBezTo>
                    <a:cubicBezTo>
                      <a:pt x="724" y="446"/>
                      <a:pt x="725" y="443"/>
                      <a:pt x="723" y="442"/>
                    </a:cubicBezTo>
                    <a:cubicBezTo>
                      <a:pt x="720" y="440"/>
                      <a:pt x="711" y="438"/>
                      <a:pt x="711" y="438"/>
                    </a:cubicBezTo>
                    <a:cubicBezTo>
                      <a:pt x="719" y="425"/>
                      <a:pt x="738" y="435"/>
                      <a:pt x="749" y="442"/>
                    </a:cubicBezTo>
                    <a:cubicBezTo>
                      <a:pt x="751" y="449"/>
                      <a:pt x="758" y="458"/>
                      <a:pt x="765" y="460"/>
                    </a:cubicBezTo>
                    <a:cubicBezTo>
                      <a:pt x="772" y="456"/>
                      <a:pt x="774" y="450"/>
                      <a:pt x="781" y="446"/>
                    </a:cubicBezTo>
                    <a:cubicBezTo>
                      <a:pt x="777" y="435"/>
                      <a:pt x="771" y="432"/>
                      <a:pt x="783" y="424"/>
                    </a:cubicBezTo>
                    <a:cubicBezTo>
                      <a:pt x="789" y="415"/>
                      <a:pt x="793" y="413"/>
                      <a:pt x="781" y="410"/>
                    </a:cubicBezTo>
                    <a:cubicBezTo>
                      <a:pt x="785" y="396"/>
                      <a:pt x="780" y="395"/>
                      <a:pt x="767" y="392"/>
                    </a:cubicBezTo>
                    <a:cubicBezTo>
                      <a:pt x="762" y="385"/>
                      <a:pt x="757" y="381"/>
                      <a:pt x="767" y="378"/>
                    </a:cubicBezTo>
                    <a:cubicBezTo>
                      <a:pt x="766" y="376"/>
                      <a:pt x="766" y="373"/>
                      <a:pt x="765" y="372"/>
                    </a:cubicBezTo>
                    <a:cubicBezTo>
                      <a:pt x="764" y="371"/>
                      <a:pt x="760" y="372"/>
                      <a:pt x="759" y="370"/>
                    </a:cubicBezTo>
                    <a:cubicBezTo>
                      <a:pt x="744" y="349"/>
                      <a:pt x="764" y="364"/>
                      <a:pt x="749" y="354"/>
                    </a:cubicBezTo>
                    <a:cubicBezTo>
                      <a:pt x="756" y="350"/>
                      <a:pt x="758" y="344"/>
                      <a:pt x="765" y="340"/>
                    </a:cubicBezTo>
                    <a:cubicBezTo>
                      <a:pt x="768" y="332"/>
                      <a:pt x="766" y="329"/>
                      <a:pt x="761" y="322"/>
                    </a:cubicBezTo>
                    <a:cubicBezTo>
                      <a:pt x="767" y="314"/>
                      <a:pt x="764" y="311"/>
                      <a:pt x="755" y="308"/>
                    </a:cubicBezTo>
                    <a:cubicBezTo>
                      <a:pt x="754" y="304"/>
                      <a:pt x="752" y="300"/>
                      <a:pt x="751" y="296"/>
                    </a:cubicBezTo>
                    <a:cubicBezTo>
                      <a:pt x="749" y="290"/>
                      <a:pt x="757" y="278"/>
                      <a:pt x="757" y="278"/>
                    </a:cubicBezTo>
                    <a:cubicBezTo>
                      <a:pt x="756" y="276"/>
                      <a:pt x="757" y="273"/>
                      <a:pt x="755" y="272"/>
                    </a:cubicBezTo>
                    <a:cubicBezTo>
                      <a:pt x="752" y="270"/>
                      <a:pt x="743" y="268"/>
                      <a:pt x="743" y="268"/>
                    </a:cubicBezTo>
                    <a:cubicBezTo>
                      <a:pt x="739" y="255"/>
                      <a:pt x="727" y="255"/>
                      <a:pt x="717" y="248"/>
                    </a:cubicBezTo>
                    <a:cubicBezTo>
                      <a:pt x="712" y="233"/>
                      <a:pt x="724" y="226"/>
                      <a:pt x="737" y="226"/>
                    </a:cubicBezTo>
                    <a:cubicBezTo>
                      <a:pt x="731" y="201"/>
                      <a:pt x="733" y="225"/>
                      <a:pt x="747" y="198"/>
                    </a:cubicBezTo>
                    <a:cubicBezTo>
                      <a:pt x="747" y="197"/>
                      <a:pt x="738" y="175"/>
                      <a:pt x="737" y="168"/>
                    </a:cubicBezTo>
                    <a:cubicBezTo>
                      <a:pt x="738" y="164"/>
                      <a:pt x="746" y="159"/>
                      <a:pt x="743" y="156"/>
                    </a:cubicBezTo>
                    <a:cubicBezTo>
                      <a:pt x="740" y="152"/>
                      <a:pt x="716" y="147"/>
                      <a:pt x="713" y="146"/>
                    </a:cubicBezTo>
                    <a:cubicBezTo>
                      <a:pt x="701" y="128"/>
                      <a:pt x="714" y="126"/>
                      <a:pt x="731" y="124"/>
                    </a:cubicBezTo>
                    <a:cubicBezTo>
                      <a:pt x="721" y="118"/>
                      <a:pt x="727" y="121"/>
                      <a:pt x="713" y="116"/>
                    </a:cubicBezTo>
                    <a:cubicBezTo>
                      <a:pt x="711" y="115"/>
                      <a:pt x="707" y="114"/>
                      <a:pt x="707" y="114"/>
                    </a:cubicBezTo>
                    <a:cubicBezTo>
                      <a:pt x="702" y="100"/>
                      <a:pt x="686" y="105"/>
                      <a:pt x="673" y="104"/>
                    </a:cubicBezTo>
                    <a:cubicBezTo>
                      <a:pt x="657" y="99"/>
                      <a:pt x="669" y="94"/>
                      <a:pt x="679" y="94"/>
                    </a:cubicBezTo>
                    <a:cubicBezTo>
                      <a:pt x="695" y="65"/>
                      <a:pt x="681" y="77"/>
                      <a:pt x="695" y="84"/>
                    </a:cubicBezTo>
                    <a:cubicBezTo>
                      <a:pt x="701" y="87"/>
                      <a:pt x="707" y="86"/>
                      <a:pt x="713" y="88"/>
                    </a:cubicBezTo>
                    <a:cubicBezTo>
                      <a:pt x="711" y="82"/>
                      <a:pt x="702" y="68"/>
                      <a:pt x="697" y="66"/>
                    </a:cubicBezTo>
                    <a:cubicBezTo>
                      <a:pt x="694" y="54"/>
                      <a:pt x="689" y="61"/>
                      <a:pt x="685" y="50"/>
                    </a:cubicBezTo>
                    <a:cubicBezTo>
                      <a:pt x="657" y="54"/>
                      <a:pt x="627" y="63"/>
                      <a:pt x="599" y="70"/>
                    </a:cubicBezTo>
                    <a:cubicBezTo>
                      <a:pt x="592" y="75"/>
                      <a:pt x="593" y="82"/>
                      <a:pt x="587" y="86"/>
                    </a:cubicBezTo>
                    <a:cubicBezTo>
                      <a:pt x="572" y="95"/>
                      <a:pt x="541" y="93"/>
                      <a:pt x="529" y="94"/>
                    </a:cubicBezTo>
                    <a:cubicBezTo>
                      <a:pt x="522" y="99"/>
                      <a:pt x="522" y="103"/>
                      <a:pt x="515" y="108"/>
                    </a:cubicBezTo>
                    <a:cubicBezTo>
                      <a:pt x="508" y="118"/>
                      <a:pt x="499" y="115"/>
                      <a:pt x="493" y="106"/>
                    </a:cubicBezTo>
                    <a:cubicBezTo>
                      <a:pt x="484" y="108"/>
                      <a:pt x="479" y="111"/>
                      <a:pt x="471" y="108"/>
                    </a:cubicBezTo>
                    <a:cubicBezTo>
                      <a:pt x="470" y="105"/>
                      <a:pt x="467" y="99"/>
                      <a:pt x="471" y="96"/>
                    </a:cubicBezTo>
                    <a:cubicBezTo>
                      <a:pt x="477" y="92"/>
                      <a:pt x="493" y="90"/>
                      <a:pt x="493" y="90"/>
                    </a:cubicBezTo>
                    <a:cubicBezTo>
                      <a:pt x="501" y="78"/>
                      <a:pt x="498" y="71"/>
                      <a:pt x="513" y="66"/>
                    </a:cubicBezTo>
                    <a:cubicBezTo>
                      <a:pt x="504" y="60"/>
                      <a:pt x="502" y="60"/>
                      <a:pt x="491" y="62"/>
                    </a:cubicBezTo>
                    <a:cubicBezTo>
                      <a:pt x="473" y="74"/>
                      <a:pt x="490" y="73"/>
                      <a:pt x="457" y="70"/>
                    </a:cubicBezTo>
                    <a:cubicBezTo>
                      <a:pt x="448" y="67"/>
                      <a:pt x="442" y="63"/>
                      <a:pt x="433" y="60"/>
                    </a:cubicBezTo>
                    <a:cubicBezTo>
                      <a:pt x="431" y="59"/>
                      <a:pt x="427" y="58"/>
                      <a:pt x="427" y="58"/>
                    </a:cubicBezTo>
                    <a:cubicBezTo>
                      <a:pt x="424" y="48"/>
                      <a:pt x="427" y="52"/>
                      <a:pt x="411" y="52"/>
                    </a:cubicBezTo>
                    <a:cubicBezTo>
                      <a:pt x="413" y="45"/>
                      <a:pt x="417" y="39"/>
                      <a:pt x="416" y="32"/>
                    </a:cubicBezTo>
                    <a:cubicBezTo>
                      <a:pt x="416" y="30"/>
                      <a:pt x="411" y="36"/>
                      <a:pt x="409" y="34"/>
                    </a:cubicBezTo>
                    <a:cubicBezTo>
                      <a:pt x="406" y="31"/>
                      <a:pt x="405" y="22"/>
                      <a:pt x="405" y="22"/>
                    </a:cubicBezTo>
                    <a:cubicBezTo>
                      <a:pt x="409" y="10"/>
                      <a:pt x="409" y="18"/>
                      <a:pt x="391" y="12"/>
                    </a:cubicBezTo>
                    <a:cubicBezTo>
                      <a:pt x="387" y="11"/>
                      <a:pt x="379" y="8"/>
                      <a:pt x="379" y="8"/>
                    </a:cubicBezTo>
                    <a:cubicBezTo>
                      <a:pt x="373" y="10"/>
                      <a:pt x="361" y="14"/>
                      <a:pt x="361" y="14"/>
                    </a:cubicBezTo>
                    <a:cubicBezTo>
                      <a:pt x="344" y="10"/>
                      <a:pt x="330" y="3"/>
                      <a:pt x="313" y="0"/>
                    </a:cubicBezTo>
                    <a:cubicBezTo>
                      <a:pt x="307" y="1"/>
                      <a:pt x="301" y="1"/>
                      <a:pt x="295" y="2"/>
                    </a:cubicBezTo>
                    <a:cubicBezTo>
                      <a:pt x="291" y="3"/>
                      <a:pt x="283" y="6"/>
                      <a:pt x="283" y="6"/>
                    </a:cubicBezTo>
                    <a:cubicBezTo>
                      <a:pt x="282" y="8"/>
                      <a:pt x="280" y="10"/>
                      <a:pt x="281" y="12"/>
                    </a:cubicBezTo>
                    <a:cubicBezTo>
                      <a:pt x="287" y="20"/>
                      <a:pt x="308" y="27"/>
                      <a:pt x="317" y="30"/>
                    </a:cubicBezTo>
                    <a:cubicBezTo>
                      <a:pt x="311" y="39"/>
                      <a:pt x="317" y="37"/>
                      <a:pt x="325" y="42"/>
                    </a:cubicBezTo>
                    <a:cubicBezTo>
                      <a:pt x="319" y="50"/>
                      <a:pt x="311" y="51"/>
                      <a:pt x="303" y="56"/>
                    </a:cubicBezTo>
                    <a:cubicBezTo>
                      <a:pt x="306" y="64"/>
                      <a:pt x="313" y="71"/>
                      <a:pt x="321" y="74"/>
                    </a:cubicBezTo>
                    <a:cubicBezTo>
                      <a:pt x="313" y="77"/>
                      <a:pt x="309" y="81"/>
                      <a:pt x="319" y="84"/>
                    </a:cubicBezTo>
                    <a:cubicBezTo>
                      <a:pt x="325" y="93"/>
                      <a:pt x="313" y="103"/>
                      <a:pt x="303" y="106"/>
                    </a:cubicBezTo>
                    <a:cubicBezTo>
                      <a:pt x="290" y="102"/>
                      <a:pt x="290" y="102"/>
                      <a:pt x="277" y="106"/>
                    </a:cubicBezTo>
                    <a:cubicBezTo>
                      <a:pt x="270" y="128"/>
                      <a:pt x="275" y="124"/>
                      <a:pt x="257" y="136"/>
                    </a:cubicBezTo>
                    <a:cubicBezTo>
                      <a:pt x="252" y="135"/>
                      <a:pt x="246" y="136"/>
                      <a:pt x="243" y="132"/>
                    </a:cubicBezTo>
                    <a:cubicBezTo>
                      <a:pt x="238" y="126"/>
                      <a:pt x="245" y="123"/>
                      <a:pt x="237" y="118"/>
                    </a:cubicBezTo>
                    <a:cubicBezTo>
                      <a:pt x="233" y="116"/>
                      <a:pt x="225" y="114"/>
                      <a:pt x="225" y="114"/>
                    </a:cubicBezTo>
                    <a:cubicBezTo>
                      <a:pt x="220" y="115"/>
                      <a:pt x="214" y="115"/>
                      <a:pt x="209" y="116"/>
                    </a:cubicBezTo>
                    <a:cubicBezTo>
                      <a:pt x="205" y="117"/>
                      <a:pt x="197" y="120"/>
                      <a:pt x="197" y="120"/>
                    </a:cubicBezTo>
                    <a:cubicBezTo>
                      <a:pt x="184" y="116"/>
                      <a:pt x="170" y="121"/>
                      <a:pt x="159" y="128"/>
                    </a:cubicBezTo>
                    <a:cubicBezTo>
                      <a:pt x="153" y="137"/>
                      <a:pt x="150" y="134"/>
                      <a:pt x="145" y="126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6" name="未知"/>
              <p:cNvSpPr/>
              <p:nvPr/>
            </p:nvSpPr>
            <p:spPr>
              <a:xfrm>
                <a:off x="0" y="339"/>
                <a:ext cx="1167" cy="915"/>
              </a:xfrm>
              <a:custGeom>
                <a:avLst/>
                <a:gdLst/>
                <a:ahLst/>
                <a:cxnLst/>
                <a:rect l="0" t="0" r="0" b="0"/>
                <a:pathLst>
                  <a:path w="1167" h="915">
                    <a:moveTo>
                      <a:pt x="137" y="125"/>
                    </a:moveTo>
                    <a:cubicBezTo>
                      <a:pt x="129" y="128"/>
                      <a:pt x="130" y="132"/>
                      <a:pt x="123" y="137"/>
                    </a:cubicBezTo>
                    <a:cubicBezTo>
                      <a:pt x="119" y="136"/>
                      <a:pt x="115" y="134"/>
                      <a:pt x="111" y="133"/>
                    </a:cubicBezTo>
                    <a:cubicBezTo>
                      <a:pt x="107" y="132"/>
                      <a:pt x="99" y="137"/>
                      <a:pt x="99" y="137"/>
                    </a:cubicBezTo>
                    <a:cubicBezTo>
                      <a:pt x="93" y="128"/>
                      <a:pt x="86" y="130"/>
                      <a:pt x="77" y="127"/>
                    </a:cubicBezTo>
                    <a:cubicBezTo>
                      <a:pt x="52" y="135"/>
                      <a:pt x="69" y="131"/>
                      <a:pt x="25" y="133"/>
                    </a:cubicBezTo>
                    <a:cubicBezTo>
                      <a:pt x="17" y="136"/>
                      <a:pt x="18" y="140"/>
                      <a:pt x="13" y="147"/>
                    </a:cubicBezTo>
                    <a:cubicBezTo>
                      <a:pt x="15" y="154"/>
                      <a:pt x="24" y="161"/>
                      <a:pt x="31" y="165"/>
                    </a:cubicBezTo>
                    <a:cubicBezTo>
                      <a:pt x="39" y="163"/>
                      <a:pt x="43" y="160"/>
                      <a:pt x="51" y="163"/>
                    </a:cubicBezTo>
                    <a:cubicBezTo>
                      <a:pt x="57" y="172"/>
                      <a:pt x="52" y="174"/>
                      <a:pt x="43" y="171"/>
                    </a:cubicBezTo>
                    <a:cubicBezTo>
                      <a:pt x="42" y="173"/>
                      <a:pt x="40" y="175"/>
                      <a:pt x="41" y="177"/>
                    </a:cubicBezTo>
                    <a:cubicBezTo>
                      <a:pt x="42" y="179"/>
                      <a:pt x="48" y="179"/>
                      <a:pt x="47" y="181"/>
                    </a:cubicBezTo>
                    <a:cubicBezTo>
                      <a:pt x="44" y="184"/>
                      <a:pt x="35" y="185"/>
                      <a:pt x="35" y="185"/>
                    </a:cubicBezTo>
                    <a:cubicBezTo>
                      <a:pt x="26" y="182"/>
                      <a:pt x="17" y="184"/>
                      <a:pt x="7" y="181"/>
                    </a:cubicBezTo>
                    <a:cubicBezTo>
                      <a:pt x="0" y="192"/>
                      <a:pt x="9" y="191"/>
                      <a:pt x="19" y="193"/>
                    </a:cubicBezTo>
                    <a:cubicBezTo>
                      <a:pt x="27" y="199"/>
                      <a:pt x="28" y="206"/>
                      <a:pt x="31" y="215"/>
                    </a:cubicBezTo>
                    <a:cubicBezTo>
                      <a:pt x="32" y="219"/>
                      <a:pt x="43" y="219"/>
                      <a:pt x="43" y="219"/>
                    </a:cubicBezTo>
                    <a:cubicBezTo>
                      <a:pt x="43" y="219"/>
                      <a:pt x="50" y="207"/>
                      <a:pt x="53" y="209"/>
                    </a:cubicBezTo>
                    <a:cubicBezTo>
                      <a:pt x="56" y="212"/>
                      <a:pt x="56" y="217"/>
                      <a:pt x="57" y="221"/>
                    </a:cubicBezTo>
                    <a:cubicBezTo>
                      <a:pt x="59" y="227"/>
                      <a:pt x="76" y="233"/>
                      <a:pt x="83" y="235"/>
                    </a:cubicBezTo>
                    <a:cubicBezTo>
                      <a:pt x="95" y="243"/>
                      <a:pt x="114" y="249"/>
                      <a:pt x="127" y="251"/>
                    </a:cubicBezTo>
                    <a:cubicBezTo>
                      <a:pt x="141" y="256"/>
                      <a:pt x="124" y="258"/>
                      <a:pt x="119" y="259"/>
                    </a:cubicBezTo>
                    <a:cubicBezTo>
                      <a:pt x="129" y="261"/>
                      <a:pt x="128" y="266"/>
                      <a:pt x="137" y="269"/>
                    </a:cubicBezTo>
                    <a:cubicBezTo>
                      <a:pt x="147" y="266"/>
                      <a:pt x="139" y="267"/>
                      <a:pt x="149" y="271"/>
                    </a:cubicBezTo>
                    <a:cubicBezTo>
                      <a:pt x="153" y="273"/>
                      <a:pt x="161" y="275"/>
                      <a:pt x="161" y="275"/>
                    </a:cubicBezTo>
                    <a:cubicBezTo>
                      <a:pt x="159" y="276"/>
                      <a:pt x="154" y="277"/>
                      <a:pt x="155" y="279"/>
                    </a:cubicBezTo>
                    <a:cubicBezTo>
                      <a:pt x="158" y="282"/>
                      <a:pt x="167" y="283"/>
                      <a:pt x="167" y="283"/>
                    </a:cubicBezTo>
                    <a:cubicBezTo>
                      <a:pt x="176" y="297"/>
                      <a:pt x="178" y="296"/>
                      <a:pt x="163" y="301"/>
                    </a:cubicBezTo>
                    <a:cubicBezTo>
                      <a:pt x="154" y="315"/>
                      <a:pt x="172" y="316"/>
                      <a:pt x="183" y="321"/>
                    </a:cubicBezTo>
                    <a:cubicBezTo>
                      <a:pt x="187" y="323"/>
                      <a:pt x="195" y="325"/>
                      <a:pt x="195" y="325"/>
                    </a:cubicBezTo>
                    <a:cubicBezTo>
                      <a:pt x="194" y="337"/>
                      <a:pt x="196" y="345"/>
                      <a:pt x="185" y="349"/>
                    </a:cubicBezTo>
                    <a:cubicBezTo>
                      <a:pt x="182" y="358"/>
                      <a:pt x="176" y="359"/>
                      <a:pt x="185" y="365"/>
                    </a:cubicBezTo>
                    <a:cubicBezTo>
                      <a:pt x="189" y="376"/>
                      <a:pt x="182" y="380"/>
                      <a:pt x="193" y="387"/>
                    </a:cubicBezTo>
                    <a:cubicBezTo>
                      <a:pt x="196" y="397"/>
                      <a:pt x="194" y="399"/>
                      <a:pt x="203" y="403"/>
                    </a:cubicBezTo>
                    <a:cubicBezTo>
                      <a:pt x="207" y="405"/>
                      <a:pt x="215" y="407"/>
                      <a:pt x="215" y="407"/>
                    </a:cubicBezTo>
                    <a:cubicBezTo>
                      <a:pt x="222" y="418"/>
                      <a:pt x="233" y="416"/>
                      <a:pt x="243" y="423"/>
                    </a:cubicBezTo>
                    <a:cubicBezTo>
                      <a:pt x="247" y="426"/>
                      <a:pt x="255" y="431"/>
                      <a:pt x="255" y="431"/>
                    </a:cubicBezTo>
                    <a:cubicBezTo>
                      <a:pt x="249" y="433"/>
                      <a:pt x="237" y="437"/>
                      <a:pt x="237" y="437"/>
                    </a:cubicBezTo>
                    <a:cubicBezTo>
                      <a:pt x="245" y="440"/>
                      <a:pt x="244" y="444"/>
                      <a:pt x="249" y="451"/>
                    </a:cubicBezTo>
                    <a:cubicBezTo>
                      <a:pt x="253" y="469"/>
                      <a:pt x="247" y="474"/>
                      <a:pt x="231" y="479"/>
                    </a:cubicBezTo>
                    <a:cubicBezTo>
                      <a:pt x="224" y="489"/>
                      <a:pt x="222" y="501"/>
                      <a:pt x="235" y="505"/>
                    </a:cubicBezTo>
                    <a:cubicBezTo>
                      <a:pt x="234" y="507"/>
                      <a:pt x="233" y="509"/>
                      <a:pt x="231" y="511"/>
                    </a:cubicBezTo>
                    <a:cubicBezTo>
                      <a:pt x="229" y="512"/>
                      <a:pt x="226" y="512"/>
                      <a:pt x="225" y="513"/>
                    </a:cubicBezTo>
                    <a:cubicBezTo>
                      <a:pt x="221" y="517"/>
                      <a:pt x="217" y="532"/>
                      <a:pt x="215" y="537"/>
                    </a:cubicBezTo>
                    <a:cubicBezTo>
                      <a:pt x="208" y="558"/>
                      <a:pt x="192" y="576"/>
                      <a:pt x="185" y="597"/>
                    </a:cubicBezTo>
                    <a:cubicBezTo>
                      <a:pt x="187" y="598"/>
                      <a:pt x="189" y="599"/>
                      <a:pt x="191" y="599"/>
                    </a:cubicBezTo>
                    <a:cubicBezTo>
                      <a:pt x="193" y="599"/>
                      <a:pt x="195" y="594"/>
                      <a:pt x="197" y="595"/>
                    </a:cubicBezTo>
                    <a:cubicBezTo>
                      <a:pt x="201" y="597"/>
                      <a:pt x="193" y="603"/>
                      <a:pt x="189" y="605"/>
                    </a:cubicBezTo>
                    <a:cubicBezTo>
                      <a:pt x="176" y="624"/>
                      <a:pt x="169" y="645"/>
                      <a:pt x="159" y="665"/>
                    </a:cubicBezTo>
                    <a:cubicBezTo>
                      <a:pt x="154" y="676"/>
                      <a:pt x="151" y="686"/>
                      <a:pt x="141" y="693"/>
                    </a:cubicBezTo>
                    <a:cubicBezTo>
                      <a:pt x="131" y="707"/>
                      <a:pt x="123" y="708"/>
                      <a:pt x="109" y="717"/>
                    </a:cubicBezTo>
                    <a:cubicBezTo>
                      <a:pt x="105" y="720"/>
                      <a:pt x="97" y="725"/>
                      <a:pt x="97" y="725"/>
                    </a:cubicBezTo>
                    <a:cubicBezTo>
                      <a:pt x="88" y="739"/>
                      <a:pt x="105" y="743"/>
                      <a:pt x="117" y="745"/>
                    </a:cubicBezTo>
                    <a:cubicBezTo>
                      <a:pt x="147" y="741"/>
                      <a:pt x="137" y="750"/>
                      <a:pt x="123" y="755"/>
                    </a:cubicBezTo>
                    <a:cubicBezTo>
                      <a:pt x="114" y="768"/>
                      <a:pt x="123" y="767"/>
                      <a:pt x="137" y="769"/>
                    </a:cubicBezTo>
                    <a:cubicBezTo>
                      <a:pt x="145" y="772"/>
                      <a:pt x="147" y="777"/>
                      <a:pt x="153" y="781"/>
                    </a:cubicBezTo>
                    <a:cubicBezTo>
                      <a:pt x="161" y="786"/>
                      <a:pt x="175" y="786"/>
                      <a:pt x="183" y="787"/>
                    </a:cubicBezTo>
                    <a:cubicBezTo>
                      <a:pt x="198" y="797"/>
                      <a:pt x="191" y="797"/>
                      <a:pt x="201" y="807"/>
                    </a:cubicBezTo>
                    <a:cubicBezTo>
                      <a:pt x="207" y="813"/>
                      <a:pt x="238" y="813"/>
                      <a:pt x="239" y="813"/>
                    </a:cubicBezTo>
                    <a:cubicBezTo>
                      <a:pt x="243" y="816"/>
                      <a:pt x="245" y="821"/>
                      <a:pt x="249" y="823"/>
                    </a:cubicBezTo>
                    <a:cubicBezTo>
                      <a:pt x="259" y="829"/>
                      <a:pt x="275" y="830"/>
                      <a:pt x="285" y="831"/>
                    </a:cubicBezTo>
                    <a:cubicBezTo>
                      <a:pt x="299" y="836"/>
                      <a:pt x="297" y="834"/>
                      <a:pt x="311" y="831"/>
                    </a:cubicBezTo>
                    <a:cubicBezTo>
                      <a:pt x="328" y="820"/>
                      <a:pt x="339" y="835"/>
                      <a:pt x="357" y="839"/>
                    </a:cubicBezTo>
                    <a:cubicBezTo>
                      <a:pt x="363" y="849"/>
                      <a:pt x="359" y="844"/>
                      <a:pt x="373" y="849"/>
                    </a:cubicBezTo>
                    <a:cubicBezTo>
                      <a:pt x="375" y="850"/>
                      <a:pt x="379" y="851"/>
                      <a:pt x="379" y="851"/>
                    </a:cubicBezTo>
                    <a:cubicBezTo>
                      <a:pt x="385" y="860"/>
                      <a:pt x="390" y="861"/>
                      <a:pt x="401" y="865"/>
                    </a:cubicBezTo>
                    <a:cubicBezTo>
                      <a:pt x="403" y="866"/>
                      <a:pt x="407" y="867"/>
                      <a:pt x="407" y="867"/>
                    </a:cubicBezTo>
                    <a:cubicBezTo>
                      <a:pt x="403" y="881"/>
                      <a:pt x="412" y="879"/>
                      <a:pt x="425" y="881"/>
                    </a:cubicBezTo>
                    <a:cubicBezTo>
                      <a:pt x="441" y="886"/>
                      <a:pt x="446" y="893"/>
                      <a:pt x="463" y="895"/>
                    </a:cubicBezTo>
                    <a:cubicBezTo>
                      <a:pt x="475" y="899"/>
                      <a:pt x="482" y="901"/>
                      <a:pt x="495" y="903"/>
                    </a:cubicBezTo>
                    <a:cubicBezTo>
                      <a:pt x="546" y="901"/>
                      <a:pt x="550" y="915"/>
                      <a:pt x="541" y="887"/>
                    </a:cubicBezTo>
                    <a:cubicBezTo>
                      <a:pt x="545" y="882"/>
                      <a:pt x="549" y="869"/>
                      <a:pt x="549" y="869"/>
                    </a:cubicBezTo>
                    <a:cubicBezTo>
                      <a:pt x="541" y="858"/>
                      <a:pt x="540" y="852"/>
                      <a:pt x="555" y="849"/>
                    </a:cubicBezTo>
                    <a:cubicBezTo>
                      <a:pt x="561" y="840"/>
                      <a:pt x="559" y="838"/>
                      <a:pt x="549" y="835"/>
                    </a:cubicBezTo>
                    <a:cubicBezTo>
                      <a:pt x="555" y="833"/>
                      <a:pt x="561" y="831"/>
                      <a:pt x="567" y="829"/>
                    </a:cubicBezTo>
                    <a:cubicBezTo>
                      <a:pt x="569" y="828"/>
                      <a:pt x="573" y="827"/>
                      <a:pt x="573" y="827"/>
                    </a:cubicBezTo>
                    <a:cubicBezTo>
                      <a:pt x="576" y="817"/>
                      <a:pt x="580" y="819"/>
                      <a:pt x="589" y="821"/>
                    </a:cubicBezTo>
                    <a:cubicBezTo>
                      <a:pt x="607" y="817"/>
                      <a:pt x="647" y="804"/>
                      <a:pt x="661" y="795"/>
                    </a:cubicBezTo>
                    <a:cubicBezTo>
                      <a:pt x="666" y="797"/>
                      <a:pt x="670" y="801"/>
                      <a:pt x="675" y="803"/>
                    </a:cubicBezTo>
                    <a:cubicBezTo>
                      <a:pt x="681" y="806"/>
                      <a:pt x="693" y="809"/>
                      <a:pt x="693" y="809"/>
                    </a:cubicBezTo>
                    <a:cubicBezTo>
                      <a:pt x="696" y="799"/>
                      <a:pt x="696" y="808"/>
                      <a:pt x="703" y="813"/>
                    </a:cubicBezTo>
                    <a:cubicBezTo>
                      <a:pt x="711" y="826"/>
                      <a:pt x="711" y="827"/>
                      <a:pt x="725" y="831"/>
                    </a:cubicBezTo>
                    <a:cubicBezTo>
                      <a:pt x="731" y="833"/>
                      <a:pt x="743" y="837"/>
                      <a:pt x="743" y="837"/>
                    </a:cubicBezTo>
                    <a:cubicBezTo>
                      <a:pt x="748" y="830"/>
                      <a:pt x="747" y="826"/>
                      <a:pt x="755" y="823"/>
                    </a:cubicBezTo>
                    <a:cubicBezTo>
                      <a:pt x="759" y="825"/>
                      <a:pt x="764" y="825"/>
                      <a:pt x="767" y="829"/>
                    </a:cubicBezTo>
                    <a:cubicBezTo>
                      <a:pt x="769" y="832"/>
                      <a:pt x="767" y="839"/>
                      <a:pt x="771" y="841"/>
                    </a:cubicBezTo>
                    <a:cubicBezTo>
                      <a:pt x="775" y="844"/>
                      <a:pt x="783" y="849"/>
                      <a:pt x="783" y="849"/>
                    </a:cubicBezTo>
                    <a:cubicBezTo>
                      <a:pt x="786" y="864"/>
                      <a:pt x="790" y="859"/>
                      <a:pt x="803" y="863"/>
                    </a:cubicBezTo>
                    <a:cubicBezTo>
                      <a:pt x="809" y="865"/>
                      <a:pt x="821" y="869"/>
                      <a:pt x="821" y="869"/>
                    </a:cubicBezTo>
                    <a:cubicBezTo>
                      <a:pt x="824" y="873"/>
                      <a:pt x="825" y="878"/>
                      <a:pt x="831" y="877"/>
                    </a:cubicBezTo>
                    <a:cubicBezTo>
                      <a:pt x="835" y="877"/>
                      <a:pt x="843" y="873"/>
                      <a:pt x="843" y="873"/>
                    </a:cubicBezTo>
                    <a:cubicBezTo>
                      <a:pt x="855" y="876"/>
                      <a:pt x="848" y="874"/>
                      <a:pt x="863" y="879"/>
                    </a:cubicBezTo>
                    <a:cubicBezTo>
                      <a:pt x="865" y="880"/>
                      <a:pt x="869" y="881"/>
                      <a:pt x="869" y="881"/>
                    </a:cubicBezTo>
                    <a:cubicBezTo>
                      <a:pt x="884" y="876"/>
                      <a:pt x="900" y="874"/>
                      <a:pt x="915" y="869"/>
                    </a:cubicBezTo>
                    <a:cubicBezTo>
                      <a:pt x="922" y="867"/>
                      <a:pt x="933" y="859"/>
                      <a:pt x="933" y="859"/>
                    </a:cubicBezTo>
                    <a:cubicBezTo>
                      <a:pt x="940" y="849"/>
                      <a:pt x="950" y="852"/>
                      <a:pt x="959" y="847"/>
                    </a:cubicBezTo>
                    <a:cubicBezTo>
                      <a:pt x="963" y="845"/>
                      <a:pt x="971" y="839"/>
                      <a:pt x="971" y="839"/>
                    </a:cubicBezTo>
                    <a:cubicBezTo>
                      <a:pt x="981" y="823"/>
                      <a:pt x="974" y="829"/>
                      <a:pt x="991" y="823"/>
                    </a:cubicBezTo>
                    <a:cubicBezTo>
                      <a:pt x="995" y="822"/>
                      <a:pt x="1003" y="819"/>
                      <a:pt x="1003" y="819"/>
                    </a:cubicBezTo>
                    <a:cubicBezTo>
                      <a:pt x="1004" y="817"/>
                      <a:pt x="1005" y="815"/>
                      <a:pt x="1005" y="813"/>
                    </a:cubicBezTo>
                    <a:cubicBezTo>
                      <a:pt x="1005" y="811"/>
                      <a:pt x="1003" y="809"/>
                      <a:pt x="1003" y="807"/>
                    </a:cubicBezTo>
                    <a:cubicBezTo>
                      <a:pt x="1005" y="797"/>
                      <a:pt x="1026" y="795"/>
                      <a:pt x="1035" y="793"/>
                    </a:cubicBezTo>
                    <a:cubicBezTo>
                      <a:pt x="1027" y="787"/>
                      <a:pt x="1023" y="792"/>
                      <a:pt x="1013" y="789"/>
                    </a:cubicBezTo>
                    <a:cubicBezTo>
                      <a:pt x="1007" y="787"/>
                      <a:pt x="995" y="783"/>
                      <a:pt x="995" y="783"/>
                    </a:cubicBezTo>
                    <a:cubicBezTo>
                      <a:pt x="985" y="767"/>
                      <a:pt x="972" y="765"/>
                      <a:pt x="955" y="759"/>
                    </a:cubicBezTo>
                    <a:cubicBezTo>
                      <a:pt x="951" y="754"/>
                      <a:pt x="947" y="741"/>
                      <a:pt x="947" y="741"/>
                    </a:cubicBezTo>
                    <a:cubicBezTo>
                      <a:pt x="950" y="731"/>
                      <a:pt x="955" y="725"/>
                      <a:pt x="963" y="719"/>
                    </a:cubicBezTo>
                    <a:cubicBezTo>
                      <a:pt x="969" y="710"/>
                      <a:pt x="968" y="705"/>
                      <a:pt x="959" y="699"/>
                    </a:cubicBezTo>
                    <a:cubicBezTo>
                      <a:pt x="950" y="685"/>
                      <a:pt x="949" y="692"/>
                      <a:pt x="953" y="681"/>
                    </a:cubicBezTo>
                    <a:cubicBezTo>
                      <a:pt x="953" y="681"/>
                      <a:pt x="939" y="678"/>
                      <a:pt x="943" y="673"/>
                    </a:cubicBezTo>
                    <a:cubicBezTo>
                      <a:pt x="950" y="664"/>
                      <a:pt x="966" y="668"/>
                      <a:pt x="977" y="667"/>
                    </a:cubicBezTo>
                    <a:cubicBezTo>
                      <a:pt x="991" y="662"/>
                      <a:pt x="985" y="665"/>
                      <a:pt x="995" y="659"/>
                    </a:cubicBezTo>
                    <a:cubicBezTo>
                      <a:pt x="998" y="650"/>
                      <a:pt x="992" y="649"/>
                      <a:pt x="995" y="639"/>
                    </a:cubicBezTo>
                    <a:cubicBezTo>
                      <a:pt x="992" y="624"/>
                      <a:pt x="988" y="625"/>
                      <a:pt x="977" y="617"/>
                    </a:cubicBezTo>
                    <a:cubicBezTo>
                      <a:pt x="968" y="603"/>
                      <a:pt x="971" y="610"/>
                      <a:pt x="967" y="599"/>
                    </a:cubicBezTo>
                    <a:cubicBezTo>
                      <a:pt x="971" y="586"/>
                      <a:pt x="989" y="584"/>
                      <a:pt x="999" y="577"/>
                    </a:cubicBezTo>
                    <a:cubicBezTo>
                      <a:pt x="995" y="575"/>
                      <a:pt x="990" y="575"/>
                      <a:pt x="987" y="571"/>
                    </a:cubicBezTo>
                    <a:cubicBezTo>
                      <a:pt x="981" y="563"/>
                      <a:pt x="983" y="552"/>
                      <a:pt x="977" y="543"/>
                    </a:cubicBezTo>
                    <a:cubicBezTo>
                      <a:pt x="981" y="541"/>
                      <a:pt x="989" y="538"/>
                      <a:pt x="981" y="531"/>
                    </a:cubicBezTo>
                    <a:cubicBezTo>
                      <a:pt x="978" y="528"/>
                      <a:pt x="969" y="527"/>
                      <a:pt x="969" y="527"/>
                    </a:cubicBezTo>
                    <a:cubicBezTo>
                      <a:pt x="963" y="529"/>
                      <a:pt x="951" y="533"/>
                      <a:pt x="951" y="533"/>
                    </a:cubicBezTo>
                    <a:cubicBezTo>
                      <a:pt x="945" y="543"/>
                      <a:pt x="949" y="538"/>
                      <a:pt x="935" y="543"/>
                    </a:cubicBezTo>
                    <a:cubicBezTo>
                      <a:pt x="931" y="544"/>
                      <a:pt x="923" y="547"/>
                      <a:pt x="923" y="547"/>
                    </a:cubicBezTo>
                    <a:cubicBezTo>
                      <a:pt x="903" y="544"/>
                      <a:pt x="918" y="543"/>
                      <a:pt x="923" y="529"/>
                    </a:cubicBezTo>
                    <a:cubicBezTo>
                      <a:pt x="916" y="524"/>
                      <a:pt x="916" y="510"/>
                      <a:pt x="925" y="505"/>
                    </a:cubicBezTo>
                    <a:cubicBezTo>
                      <a:pt x="930" y="502"/>
                      <a:pt x="937" y="501"/>
                      <a:pt x="943" y="499"/>
                    </a:cubicBezTo>
                    <a:cubicBezTo>
                      <a:pt x="945" y="498"/>
                      <a:pt x="949" y="497"/>
                      <a:pt x="949" y="497"/>
                    </a:cubicBezTo>
                    <a:cubicBezTo>
                      <a:pt x="952" y="489"/>
                      <a:pt x="954" y="486"/>
                      <a:pt x="961" y="481"/>
                    </a:cubicBezTo>
                    <a:cubicBezTo>
                      <a:pt x="969" y="469"/>
                      <a:pt x="982" y="467"/>
                      <a:pt x="995" y="463"/>
                    </a:cubicBezTo>
                    <a:cubicBezTo>
                      <a:pt x="1002" y="461"/>
                      <a:pt x="1013" y="453"/>
                      <a:pt x="1013" y="453"/>
                    </a:cubicBezTo>
                    <a:cubicBezTo>
                      <a:pt x="1018" y="439"/>
                      <a:pt x="1018" y="445"/>
                      <a:pt x="1015" y="435"/>
                    </a:cubicBezTo>
                    <a:cubicBezTo>
                      <a:pt x="1018" y="422"/>
                      <a:pt x="1014" y="430"/>
                      <a:pt x="1023" y="425"/>
                    </a:cubicBezTo>
                    <a:cubicBezTo>
                      <a:pt x="1027" y="423"/>
                      <a:pt x="1035" y="417"/>
                      <a:pt x="1035" y="417"/>
                    </a:cubicBezTo>
                    <a:cubicBezTo>
                      <a:pt x="1038" y="418"/>
                      <a:pt x="1041" y="417"/>
                      <a:pt x="1043" y="419"/>
                    </a:cubicBezTo>
                    <a:cubicBezTo>
                      <a:pt x="1045" y="420"/>
                      <a:pt x="1043" y="424"/>
                      <a:pt x="1045" y="425"/>
                    </a:cubicBezTo>
                    <a:cubicBezTo>
                      <a:pt x="1051" y="428"/>
                      <a:pt x="1058" y="421"/>
                      <a:pt x="1065" y="419"/>
                    </a:cubicBezTo>
                    <a:cubicBezTo>
                      <a:pt x="1067" y="418"/>
                      <a:pt x="1071" y="417"/>
                      <a:pt x="1071" y="417"/>
                    </a:cubicBezTo>
                    <a:cubicBezTo>
                      <a:pt x="1076" y="401"/>
                      <a:pt x="1074" y="381"/>
                      <a:pt x="1083" y="367"/>
                    </a:cubicBezTo>
                    <a:cubicBezTo>
                      <a:pt x="1085" y="363"/>
                      <a:pt x="1086" y="358"/>
                      <a:pt x="1089" y="355"/>
                    </a:cubicBezTo>
                    <a:cubicBezTo>
                      <a:pt x="1092" y="352"/>
                      <a:pt x="1101" y="347"/>
                      <a:pt x="1101" y="347"/>
                    </a:cubicBezTo>
                    <a:cubicBezTo>
                      <a:pt x="1106" y="340"/>
                      <a:pt x="1110" y="340"/>
                      <a:pt x="1117" y="335"/>
                    </a:cubicBezTo>
                    <a:cubicBezTo>
                      <a:pt x="1121" y="310"/>
                      <a:pt x="1127" y="299"/>
                      <a:pt x="1153" y="295"/>
                    </a:cubicBezTo>
                    <a:cubicBezTo>
                      <a:pt x="1161" y="290"/>
                      <a:pt x="1167" y="284"/>
                      <a:pt x="1151" y="287"/>
                    </a:cubicBezTo>
                    <a:cubicBezTo>
                      <a:pt x="1137" y="282"/>
                      <a:pt x="1143" y="285"/>
                      <a:pt x="1133" y="279"/>
                    </a:cubicBezTo>
                    <a:cubicBezTo>
                      <a:pt x="1121" y="261"/>
                      <a:pt x="1085" y="253"/>
                      <a:pt x="1065" y="251"/>
                    </a:cubicBezTo>
                    <a:cubicBezTo>
                      <a:pt x="1050" y="246"/>
                      <a:pt x="1036" y="238"/>
                      <a:pt x="1023" y="229"/>
                    </a:cubicBezTo>
                    <a:cubicBezTo>
                      <a:pt x="1000" y="195"/>
                      <a:pt x="967" y="195"/>
                      <a:pt x="927" y="193"/>
                    </a:cubicBezTo>
                    <a:cubicBezTo>
                      <a:pt x="920" y="188"/>
                      <a:pt x="921" y="184"/>
                      <a:pt x="913" y="181"/>
                    </a:cubicBezTo>
                    <a:cubicBezTo>
                      <a:pt x="908" y="174"/>
                      <a:pt x="900" y="166"/>
                      <a:pt x="893" y="161"/>
                    </a:cubicBezTo>
                    <a:cubicBezTo>
                      <a:pt x="890" y="157"/>
                      <a:pt x="888" y="153"/>
                      <a:pt x="885" y="149"/>
                    </a:cubicBezTo>
                    <a:cubicBezTo>
                      <a:pt x="883" y="145"/>
                      <a:pt x="881" y="137"/>
                      <a:pt x="881" y="137"/>
                    </a:cubicBezTo>
                    <a:cubicBezTo>
                      <a:pt x="886" y="122"/>
                      <a:pt x="889" y="126"/>
                      <a:pt x="875" y="123"/>
                    </a:cubicBezTo>
                    <a:cubicBezTo>
                      <a:pt x="871" y="126"/>
                      <a:pt x="868" y="129"/>
                      <a:pt x="863" y="131"/>
                    </a:cubicBezTo>
                    <a:cubicBezTo>
                      <a:pt x="859" y="132"/>
                      <a:pt x="851" y="135"/>
                      <a:pt x="851" y="135"/>
                    </a:cubicBezTo>
                    <a:cubicBezTo>
                      <a:pt x="837" y="130"/>
                      <a:pt x="843" y="130"/>
                      <a:pt x="833" y="133"/>
                    </a:cubicBezTo>
                    <a:cubicBezTo>
                      <a:pt x="827" y="131"/>
                      <a:pt x="824" y="132"/>
                      <a:pt x="825" y="123"/>
                    </a:cubicBezTo>
                    <a:cubicBezTo>
                      <a:pt x="826" y="117"/>
                      <a:pt x="831" y="105"/>
                      <a:pt x="831" y="105"/>
                    </a:cubicBezTo>
                    <a:cubicBezTo>
                      <a:pt x="828" y="96"/>
                      <a:pt x="822" y="89"/>
                      <a:pt x="817" y="81"/>
                    </a:cubicBezTo>
                    <a:cubicBezTo>
                      <a:pt x="815" y="77"/>
                      <a:pt x="805" y="77"/>
                      <a:pt x="805" y="77"/>
                    </a:cubicBezTo>
                    <a:cubicBezTo>
                      <a:pt x="790" y="79"/>
                      <a:pt x="783" y="80"/>
                      <a:pt x="769" y="75"/>
                    </a:cubicBezTo>
                    <a:cubicBezTo>
                      <a:pt x="766" y="66"/>
                      <a:pt x="764" y="58"/>
                      <a:pt x="761" y="49"/>
                    </a:cubicBezTo>
                    <a:cubicBezTo>
                      <a:pt x="763" y="39"/>
                      <a:pt x="768" y="40"/>
                      <a:pt x="771" y="31"/>
                    </a:cubicBezTo>
                    <a:cubicBezTo>
                      <a:pt x="760" y="24"/>
                      <a:pt x="749" y="27"/>
                      <a:pt x="737" y="31"/>
                    </a:cubicBezTo>
                    <a:cubicBezTo>
                      <a:pt x="731" y="33"/>
                      <a:pt x="719" y="37"/>
                      <a:pt x="719" y="37"/>
                    </a:cubicBezTo>
                    <a:cubicBezTo>
                      <a:pt x="708" y="33"/>
                      <a:pt x="714" y="26"/>
                      <a:pt x="717" y="17"/>
                    </a:cubicBezTo>
                    <a:cubicBezTo>
                      <a:pt x="715" y="9"/>
                      <a:pt x="717" y="8"/>
                      <a:pt x="709" y="5"/>
                    </a:cubicBezTo>
                    <a:cubicBezTo>
                      <a:pt x="705" y="3"/>
                      <a:pt x="697" y="1"/>
                      <a:pt x="697" y="1"/>
                    </a:cubicBezTo>
                    <a:cubicBezTo>
                      <a:pt x="680" y="3"/>
                      <a:pt x="665" y="0"/>
                      <a:pt x="649" y="5"/>
                    </a:cubicBezTo>
                    <a:cubicBezTo>
                      <a:pt x="642" y="15"/>
                      <a:pt x="635" y="32"/>
                      <a:pt x="625" y="39"/>
                    </a:cubicBezTo>
                    <a:cubicBezTo>
                      <a:pt x="614" y="55"/>
                      <a:pt x="625" y="66"/>
                      <a:pt x="605" y="75"/>
                    </a:cubicBezTo>
                    <a:cubicBezTo>
                      <a:pt x="596" y="79"/>
                      <a:pt x="581" y="79"/>
                      <a:pt x="573" y="85"/>
                    </a:cubicBezTo>
                    <a:cubicBezTo>
                      <a:pt x="568" y="89"/>
                      <a:pt x="555" y="93"/>
                      <a:pt x="555" y="93"/>
                    </a:cubicBezTo>
                    <a:cubicBezTo>
                      <a:pt x="536" y="90"/>
                      <a:pt x="521" y="93"/>
                      <a:pt x="501" y="93"/>
                    </a:cubicBezTo>
                    <a:cubicBezTo>
                      <a:pt x="495" y="106"/>
                      <a:pt x="486" y="100"/>
                      <a:pt x="475" y="107"/>
                    </a:cubicBezTo>
                    <a:cubicBezTo>
                      <a:pt x="467" y="119"/>
                      <a:pt x="463" y="121"/>
                      <a:pt x="475" y="129"/>
                    </a:cubicBezTo>
                    <a:cubicBezTo>
                      <a:pt x="471" y="130"/>
                      <a:pt x="467" y="131"/>
                      <a:pt x="463" y="133"/>
                    </a:cubicBezTo>
                    <a:cubicBezTo>
                      <a:pt x="461" y="134"/>
                      <a:pt x="459" y="136"/>
                      <a:pt x="457" y="137"/>
                    </a:cubicBezTo>
                    <a:cubicBezTo>
                      <a:pt x="451" y="140"/>
                      <a:pt x="439" y="143"/>
                      <a:pt x="439" y="143"/>
                    </a:cubicBezTo>
                    <a:cubicBezTo>
                      <a:pt x="414" y="135"/>
                      <a:pt x="393" y="124"/>
                      <a:pt x="367" y="121"/>
                    </a:cubicBezTo>
                    <a:cubicBezTo>
                      <a:pt x="363" y="120"/>
                      <a:pt x="359" y="118"/>
                      <a:pt x="355" y="117"/>
                    </a:cubicBezTo>
                    <a:cubicBezTo>
                      <a:pt x="349" y="115"/>
                      <a:pt x="349" y="99"/>
                      <a:pt x="349" y="99"/>
                    </a:cubicBezTo>
                    <a:cubicBezTo>
                      <a:pt x="364" y="89"/>
                      <a:pt x="374" y="81"/>
                      <a:pt x="345" y="77"/>
                    </a:cubicBezTo>
                    <a:cubicBezTo>
                      <a:pt x="343" y="76"/>
                      <a:pt x="341" y="75"/>
                      <a:pt x="339" y="75"/>
                    </a:cubicBezTo>
                    <a:cubicBezTo>
                      <a:pt x="329" y="74"/>
                      <a:pt x="319" y="75"/>
                      <a:pt x="309" y="73"/>
                    </a:cubicBezTo>
                    <a:cubicBezTo>
                      <a:pt x="305" y="72"/>
                      <a:pt x="303" y="66"/>
                      <a:pt x="299" y="65"/>
                    </a:cubicBezTo>
                    <a:cubicBezTo>
                      <a:pt x="293" y="73"/>
                      <a:pt x="289" y="81"/>
                      <a:pt x="301" y="85"/>
                    </a:cubicBezTo>
                    <a:cubicBezTo>
                      <a:pt x="302" y="90"/>
                      <a:pt x="304" y="107"/>
                      <a:pt x="305" y="113"/>
                    </a:cubicBezTo>
                    <a:cubicBezTo>
                      <a:pt x="306" y="117"/>
                      <a:pt x="309" y="125"/>
                      <a:pt x="309" y="125"/>
                    </a:cubicBezTo>
                    <a:cubicBezTo>
                      <a:pt x="307" y="132"/>
                      <a:pt x="303" y="136"/>
                      <a:pt x="301" y="143"/>
                    </a:cubicBezTo>
                    <a:cubicBezTo>
                      <a:pt x="310" y="146"/>
                      <a:pt x="314" y="149"/>
                      <a:pt x="305" y="155"/>
                    </a:cubicBezTo>
                    <a:cubicBezTo>
                      <a:pt x="296" y="169"/>
                      <a:pt x="299" y="162"/>
                      <a:pt x="295" y="173"/>
                    </a:cubicBezTo>
                    <a:cubicBezTo>
                      <a:pt x="298" y="183"/>
                      <a:pt x="307" y="178"/>
                      <a:pt x="297" y="185"/>
                    </a:cubicBezTo>
                    <a:cubicBezTo>
                      <a:pt x="284" y="181"/>
                      <a:pt x="274" y="173"/>
                      <a:pt x="261" y="169"/>
                    </a:cubicBezTo>
                    <a:cubicBezTo>
                      <a:pt x="256" y="177"/>
                      <a:pt x="254" y="178"/>
                      <a:pt x="245" y="175"/>
                    </a:cubicBezTo>
                    <a:cubicBezTo>
                      <a:pt x="233" y="183"/>
                      <a:pt x="240" y="169"/>
                      <a:pt x="229" y="165"/>
                    </a:cubicBezTo>
                    <a:cubicBezTo>
                      <a:pt x="223" y="167"/>
                      <a:pt x="211" y="171"/>
                      <a:pt x="211" y="171"/>
                    </a:cubicBezTo>
                    <a:cubicBezTo>
                      <a:pt x="207" y="170"/>
                      <a:pt x="203" y="168"/>
                      <a:pt x="199" y="167"/>
                    </a:cubicBezTo>
                    <a:cubicBezTo>
                      <a:pt x="194" y="165"/>
                      <a:pt x="191" y="155"/>
                      <a:pt x="191" y="155"/>
                    </a:cubicBezTo>
                    <a:cubicBezTo>
                      <a:pt x="189" y="146"/>
                      <a:pt x="187" y="135"/>
                      <a:pt x="177" y="131"/>
                    </a:cubicBezTo>
                    <a:cubicBezTo>
                      <a:pt x="177" y="131"/>
                      <a:pt x="162" y="126"/>
                      <a:pt x="159" y="125"/>
                    </a:cubicBezTo>
                    <a:cubicBezTo>
                      <a:pt x="157" y="124"/>
                      <a:pt x="153" y="123"/>
                      <a:pt x="153" y="123"/>
                    </a:cubicBezTo>
                    <a:cubicBezTo>
                      <a:pt x="151" y="123"/>
                      <a:pt x="137" y="129"/>
                      <a:pt x="137" y="12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7" name="未知"/>
              <p:cNvSpPr/>
              <p:nvPr/>
            </p:nvSpPr>
            <p:spPr>
              <a:xfrm>
                <a:off x="711" y="281"/>
                <a:ext cx="312" cy="265"/>
              </a:xfrm>
              <a:custGeom>
                <a:avLst/>
                <a:gdLst/>
                <a:ahLst/>
                <a:cxnLst/>
                <a:rect l="0" t="0" r="0" b="0"/>
                <a:pathLst>
                  <a:path w="312" h="265">
                    <a:moveTo>
                      <a:pt x="184" y="35"/>
                    </a:moveTo>
                    <a:cubicBezTo>
                      <a:pt x="170" y="40"/>
                      <a:pt x="176" y="37"/>
                      <a:pt x="166" y="43"/>
                    </a:cubicBezTo>
                    <a:cubicBezTo>
                      <a:pt x="141" y="35"/>
                      <a:pt x="159" y="48"/>
                      <a:pt x="138" y="53"/>
                    </a:cubicBezTo>
                    <a:cubicBezTo>
                      <a:pt x="129" y="52"/>
                      <a:pt x="119" y="53"/>
                      <a:pt x="110" y="51"/>
                    </a:cubicBezTo>
                    <a:cubicBezTo>
                      <a:pt x="108" y="51"/>
                      <a:pt x="118" y="50"/>
                      <a:pt x="116" y="49"/>
                    </a:cubicBezTo>
                    <a:cubicBezTo>
                      <a:pt x="109" y="47"/>
                      <a:pt x="101" y="48"/>
                      <a:pt x="94" y="47"/>
                    </a:cubicBezTo>
                    <a:cubicBezTo>
                      <a:pt x="108" y="42"/>
                      <a:pt x="92" y="38"/>
                      <a:pt x="86" y="37"/>
                    </a:cubicBezTo>
                    <a:cubicBezTo>
                      <a:pt x="88" y="36"/>
                      <a:pt x="92" y="37"/>
                      <a:pt x="92" y="35"/>
                    </a:cubicBezTo>
                    <a:cubicBezTo>
                      <a:pt x="92" y="28"/>
                      <a:pt x="77" y="32"/>
                      <a:pt x="70" y="33"/>
                    </a:cubicBezTo>
                    <a:cubicBezTo>
                      <a:pt x="55" y="36"/>
                      <a:pt x="43" y="43"/>
                      <a:pt x="28" y="47"/>
                    </a:cubicBezTo>
                    <a:cubicBezTo>
                      <a:pt x="22" y="49"/>
                      <a:pt x="16" y="51"/>
                      <a:pt x="10" y="53"/>
                    </a:cubicBezTo>
                    <a:cubicBezTo>
                      <a:pt x="8" y="54"/>
                      <a:pt x="4" y="55"/>
                      <a:pt x="4" y="55"/>
                    </a:cubicBezTo>
                    <a:cubicBezTo>
                      <a:pt x="3" y="57"/>
                      <a:pt x="0" y="59"/>
                      <a:pt x="0" y="61"/>
                    </a:cubicBezTo>
                    <a:cubicBezTo>
                      <a:pt x="0" y="65"/>
                      <a:pt x="4" y="73"/>
                      <a:pt x="4" y="73"/>
                    </a:cubicBezTo>
                    <a:cubicBezTo>
                      <a:pt x="0" y="101"/>
                      <a:pt x="2" y="93"/>
                      <a:pt x="38" y="91"/>
                    </a:cubicBezTo>
                    <a:cubicBezTo>
                      <a:pt x="47" y="85"/>
                      <a:pt x="50" y="87"/>
                      <a:pt x="56" y="95"/>
                    </a:cubicBezTo>
                    <a:cubicBezTo>
                      <a:pt x="54" y="98"/>
                      <a:pt x="50" y="103"/>
                      <a:pt x="50" y="107"/>
                    </a:cubicBezTo>
                    <a:cubicBezTo>
                      <a:pt x="50" y="115"/>
                      <a:pt x="48" y="126"/>
                      <a:pt x="54" y="131"/>
                    </a:cubicBezTo>
                    <a:cubicBezTo>
                      <a:pt x="68" y="142"/>
                      <a:pt x="94" y="138"/>
                      <a:pt x="110" y="149"/>
                    </a:cubicBezTo>
                    <a:cubicBezTo>
                      <a:pt x="117" y="169"/>
                      <a:pt x="106" y="138"/>
                      <a:pt x="114" y="163"/>
                    </a:cubicBezTo>
                    <a:cubicBezTo>
                      <a:pt x="115" y="167"/>
                      <a:pt x="118" y="175"/>
                      <a:pt x="118" y="175"/>
                    </a:cubicBezTo>
                    <a:cubicBezTo>
                      <a:pt x="112" y="184"/>
                      <a:pt x="114" y="187"/>
                      <a:pt x="122" y="193"/>
                    </a:cubicBezTo>
                    <a:cubicBezTo>
                      <a:pt x="130" y="187"/>
                      <a:pt x="134" y="191"/>
                      <a:pt x="144" y="193"/>
                    </a:cubicBezTo>
                    <a:cubicBezTo>
                      <a:pt x="156" y="190"/>
                      <a:pt x="149" y="192"/>
                      <a:pt x="164" y="187"/>
                    </a:cubicBezTo>
                    <a:cubicBezTo>
                      <a:pt x="166" y="186"/>
                      <a:pt x="170" y="185"/>
                      <a:pt x="170" y="185"/>
                    </a:cubicBezTo>
                    <a:cubicBezTo>
                      <a:pt x="172" y="191"/>
                      <a:pt x="168" y="203"/>
                      <a:pt x="168" y="203"/>
                    </a:cubicBezTo>
                    <a:cubicBezTo>
                      <a:pt x="170" y="210"/>
                      <a:pt x="182" y="219"/>
                      <a:pt x="182" y="219"/>
                    </a:cubicBezTo>
                    <a:cubicBezTo>
                      <a:pt x="188" y="236"/>
                      <a:pt x="217" y="253"/>
                      <a:pt x="234" y="259"/>
                    </a:cubicBezTo>
                    <a:cubicBezTo>
                      <a:pt x="240" y="257"/>
                      <a:pt x="252" y="253"/>
                      <a:pt x="252" y="253"/>
                    </a:cubicBezTo>
                    <a:cubicBezTo>
                      <a:pt x="264" y="257"/>
                      <a:pt x="273" y="262"/>
                      <a:pt x="286" y="265"/>
                    </a:cubicBezTo>
                    <a:cubicBezTo>
                      <a:pt x="296" y="263"/>
                      <a:pt x="303" y="265"/>
                      <a:pt x="306" y="255"/>
                    </a:cubicBezTo>
                    <a:cubicBezTo>
                      <a:pt x="300" y="246"/>
                      <a:pt x="305" y="241"/>
                      <a:pt x="308" y="231"/>
                    </a:cubicBezTo>
                    <a:cubicBezTo>
                      <a:pt x="309" y="227"/>
                      <a:pt x="312" y="219"/>
                      <a:pt x="312" y="219"/>
                    </a:cubicBezTo>
                    <a:cubicBezTo>
                      <a:pt x="310" y="199"/>
                      <a:pt x="312" y="134"/>
                      <a:pt x="284" y="125"/>
                    </a:cubicBezTo>
                    <a:cubicBezTo>
                      <a:pt x="273" y="129"/>
                      <a:pt x="264" y="129"/>
                      <a:pt x="258" y="119"/>
                    </a:cubicBezTo>
                    <a:cubicBezTo>
                      <a:pt x="259" y="116"/>
                      <a:pt x="258" y="113"/>
                      <a:pt x="260" y="111"/>
                    </a:cubicBezTo>
                    <a:cubicBezTo>
                      <a:pt x="261" y="109"/>
                      <a:pt x="265" y="111"/>
                      <a:pt x="266" y="109"/>
                    </a:cubicBezTo>
                    <a:cubicBezTo>
                      <a:pt x="275" y="97"/>
                      <a:pt x="266" y="96"/>
                      <a:pt x="282" y="91"/>
                    </a:cubicBezTo>
                    <a:cubicBezTo>
                      <a:pt x="279" y="83"/>
                      <a:pt x="275" y="84"/>
                      <a:pt x="268" y="79"/>
                    </a:cubicBezTo>
                    <a:cubicBezTo>
                      <a:pt x="264" y="67"/>
                      <a:pt x="257" y="63"/>
                      <a:pt x="244" y="61"/>
                    </a:cubicBezTo>
                    <a:cubicBezTo>
                      <a:pt x="237" y="59"/>
                      <a:pt x="233" y="55"/>
                      <a:pt x="226" y="53"/>
                    </a:cubicBezTo>
                    <a:cubicBezTo>
                      <a:pt x="228" y="46"/>
                      <a:pt x="228" y="49"/>
                      <a:pt x="228" y="45"/>
                    </a:cubicBezTo>
                    <a:cubicBezTo>
                      <a:pt x="252" y="0"/>
                      <a:pt x="234" y="34"/>
                      <a:pt x="214" y="41"/>
                    </a:cubicBezTo>
                    <a:cubicBezTo>
                      <a:pt x="208" y="39"/>
                      <a:pt x="196" y="35"/>
                      <a:pt x="196" y="35"/>
                    </a:cubicBezTo>
                    <a:cubicBezTo>
                      <a:pt x="194" y="37"/>
                      <a:pt x="184" y="43"/>
                      <a:pt x="184" y="3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8" name="未知"/>
              <p:cNvSpPr/>
              <p:nvPr/>
            </p:nvSpPr>
            <p:spPr>
              <a:xfrm>
                <a:off x="805" y="131"/>
                <a:ext cx="344" cy="280"/>
              </a:xfrm>
              <a:custGeom>
                <a:avLst/>
                <a:gdLst/>
                <a:ahLst/>
                <a:cxnLst/>
                <a:rect l="0" t="0" r="0" b="0"/>
                <a:pathLst>
                  <a:path w="344" h="280">
                    <a:moveTo>
                      <a:pt x="124" y="79"/>
                    </a:moveTo>
                    <a:cubicBezTo>
                      <a:pt x="112" y="83"/>
                      <a:pt x="110" y="96"/>
                      <a:pt x="100" y="103"/>
                    </a:cubicBezTo>
                    <a:cubicBezTo>
                      <a:pt x="96" y="114"/>
                      <a:pt x="92" y="116"/>
                      <a:pt x="82" y="121"/>
                    </a:cubicBezTo>
                    <a:cubicBezTo>
                      <a:pt x="78" y="123"/>
                      <a:pt x="70" y="129"/>
                      <a:pt x="70" y="129"/>
                    </a:cubicBezTo>
                    <a:cubicBezTo>
                      <a:pt x="62" y="140"/>
                      <a:pt x="71" y="149"/>
                      <a:pt x="78" y="159"/>
                    </a:cubicBezTo>
                    <a:cubicBezTo>
                      <a:pt x="79" y="161"/>
                      <a:pt x="82" y="165"/>
                      <a:pt x="82" y="165"/>
                    </a:cubicBezTo>
                    <a:cubicBezTo>
                      <a:pt x="80" y="173"/>
                      <a:pt x="82" y="174"/>
                      <a:pt x="74" y="177"/>
                    </a:cubicBezTo>
                    <a:cubicBezTo>
                      <a:pt x="70" y="179"/>
                      <a:pt x="62" y="181"/>
                      <a:pt x="62" y="181"/>
                    </a:cubicBezTo>
                    <a:cubicBezTo>
                      <a:pt x="51" y="174"/>
                      <a:pt x="38" y="167"/>
                      <a:pt x="26" y="163"/>
                    </a:cubicBezTo>
                    <a:cubicBezTo>
                      <a:pt x="15" y="165"/>
                      <a:pt x="8" y="162"/>
                      <a:pt x="4" y="173"/>
                    </a:cubicBezTo>
                    <a:cubicBezTo>
                      <a:pt x="11" y="183"/>
                      <a:pt x="3" y="177"/>
                      <a:pt x="0" y="187"/>
                    </a:cubicBezTo>
                    <a:cubicBezTo>
                      <a:pt x="3" y="196"/>
                      <a:pt x="0" y="192"/>
                      <a:pt x="10" y="195"/>
                    </a:cubicBezTo>
                    <a:cubicBezTo>
                      <a:pt x="14" y="196"/>
                      <a:pt x="22" y="199"/>
                      <a:pt x="22" y="199"/>
                    </a:cubicBezTo>
                    <a:cubicBezTo>
                      <a:pt x="51" y="197"/>
                      <a:pt x="46" y="194"/>
                      <a:pt x="66" y="187"/>
                    </a:cubicBezTo>
                    <a:cubicBezTo>
                      <a:pt x="78" y="190"/>
                      <a:pt x="127" y="183"/>
                      <a:pt x="132" y="183"/>
                    </a:cubicBezTo>
                    <a:cubicBezTo>
                      <a:pt x="145" y="175"/>
                      <a:pt x="136" y="187"/>
                      <a:pt x="134" y="193"/>
                    </a:cubicBezTo>
                    <a:cubicBezTo>
                      <a:pt x="137" y="204"/>
                      <a:pt x="149" y="209"/>
                      <a:pt x="160" y="213"/>
                    </a:cubicBezTo>
                    <a:cubicBezTo>
                      <a:pt x="165" y="220"/>
                      <a:pt x="169" y="220"/>
                      <a:pt x="176" y="225"/>
                    </a:cubicBezTo>
                    <a:cubicBezTo>
                      <a:pt x="178" y="232"/>
                      <a:pt x="182" y="236"/>
                      <a:pt x="184" y="243"/>
                    </a:cubicBezTo>
                    <a:cubicBezTo>
                      <a:pt x="181" y="248"/>
                      <a:pt x="171" y="257"/>
                      <a:pt x="166" y="259"/>
                    </a:cubicBezTo>
                    <a:cubicBezTo>
                      <a:pt x="152" y="280"/>
                      <a:pt x="177" y="275"/>
                      <a:pt x="192" y="277"/>
                    </a:cubicBezTo>
                    <a:cubicBezTo>
                      <a:pt x="200" y="275"/>
                      <a:pt x="208" y="271"/>
                      <a:pt x="196" y="267"/>
                    </a:cubicBezTo>
                    <a:cubicBezTo>
                      <a:pt x="192" y="254"/>
                      <a:pt x="181" y="254"/>
                      <a:pt x="200" y="241"/>
                    </a:cubicBezTo>
                    <a:cubicBezTo>
                      <a:pt x="204" y="228"/>
                      <a:pt x="219" y="216"/>
                      <a:pt x="224" y="201"/>
                    </a:cubicBezTo>
                    <a:cubicBezTo>
                      <a:pt x="219" y="185"/>
                      <a:pt x="227" y="204"/>
                      <a:pt x="216" y="193"/>
                    </a:cubicBezTo>
                    <a:cubicBezTo>
                      <a:pt x="213" y="190"/>
                      <a:pt x="212" y="185"/>
                      <a:pt x="210" y="181"/>
                    </a:cubicBezTo>
                    <a:cubicBezTo>
                      <a:pt x="217" y="159"/>
                      <a:pt x="263" y="167"/>
                      <a:pt x="274" y="167"/>
                    </a:cubicBezTo>
                    <a:cubicBezTo>
                      <a:pt x="288" y="157"/>
                      <a:pt x="271" y="171"/>
                      <a:pt x="282" y="149"/>
                    </a:cubicBezTo>
                    <a:cubicBezTo>
                      <a:pt x="283" y="146"/>
                      <a:pt x="297" y="143"/>
                      <a:pt x="300" y="141"/>
                    </a:cubicBezTo>
                    <a:cubicBezTo>
                      <a:pt x="304" y="139"/>
                      <a:pt x="312" y="133"/>
                      <a:pt x="312" y="133"/>
                    </a:cubicBezTo>
                    <a:cubicBezTo>
                      <a:pt x="321" y="119"/>
                      <a:pt x="312" y="119"/>
                      <a:pt x="298" y="117"/>
                    </a:cubicBezTo>
                    <a:cubicBezTo>
                      <a:pt x="290" y="114"/>
                      <a:pt x="291" y="110"/>
                      <a:pt x="286" y="103"/>
                    </a:cubicBezTo>
                    <a:cubicBezTo>
                      <a:pt x="290" y="92"/>
                      <a:pt x="299" y="95"/>
                      <a:pt x="310" y="91"/>
                    </a:cubicBezTo>
                    <a:cubicBezTo>
                      <a:pt x="314" y="90"/>
                      <a:pt x="322" y="87"/>
                      <a:pt x="322" y="87"/>
                    </a:cubicBezTo>
                    <a:cubicBezTo>
                      <a:pt x="326" y="80"/>
                      <a:pt x="331" y="79"/>
                      <a:pt x="334" y="71"/>
                    </a:cubicBezTo>
                    <a:cubicBezTo>
                      <a:pt x="336" y="54"/>
                      <a:pt x="339" y="49"/>
                      <a:pt x="344" y="35"/>
                    </a:cubicBezTo>
                    <a:cubicBezTo>
                      <a:pt x="342" y="23"/>
                      <a:pt x="344" y="17"/>
                      <a:pt x="332" y="13"/>
                    </a:cubicBezTo>
                    <a:cubicBezTo>
                      <a:pt x="328" y="0"/>
                      <a:pt x="321" y="4"/>
                      <a:pt x="310" y="7"/>
                    </a:cubicBezTo>
                    <a:cubicBezTo>
                      <a:pt x="299" y="5"/>
                      <a:pt x="291" y="2"/>
                      <a:pt x="280" y="5"/>
                    </a:cubicBezTo>
                    <a:cubicBezTo>
                      <a:pt x="266" y="14"/>
                      <a:pt x="267" y="16"/>
                      <a:pt x="262" y="1"/>
                    </a:cubicBezTo>
                    <a:cubicBezTo>
                      <a:pt x="250" y="4"/>
                      <a:pt x="243" y="6"/>
                      <a:pt x="230" y="7"/>
                    </a:cubicBezTo>
                    <a:cubicBezTo>
                      <a:pt x="224" y="9"/>
                      <a:pt x="212" y="13"/>
                      <a:pt x="212" y="13"/>
                    </a:cubicBezTo>
                    <a:cubicBezTo>
                      <a:pt x="209" y="18"/>
                      <a:pt x="196" y="23"/>
                      <a:pt x="196" y="23"/>
                    </a:cubicBezTo>
                    <a:cubicBezTo>
                      <a:pt x="191" y="9"/>
                      <a:pt x="168" y="16"/>
                      <a:pt x="158" y="23"/>
                    </a:cubicBezTo>
                    <a:cubicBezTo>
                      <a:pt x="154" y="26"/>
                      <a:pt x="151" y="29"/>
                      <a:pt x="146" y="31"/>
                    </a:cubicBezTo>
                    <a:cubicBezTo>
                      <a:pt x="139" y="33"/>
                      <a:pt x="128" y="41"/>
                      <a:pt x="128" y="41"/>
                    </a:cubicBezTo>
                    <a:cubicBezTo>
                      <a:pt x="125" y="50"/>
                      <a:pt x="116" y="83"/>
                      <a:pt x="124" y="79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200729" name="未知"/>
              <p:cNvSpPr/>
              <p:nvPr/>
            </p:nvSpPr>
            <p:spPr>
              <a:xfrm>
                <a:off x="991" y="517"/>
                <a:ext cx="30" cy="34"/>
              </a:xfrm>
              <a:custGeom>
                <a:avLst/>
                <a:gdLst/>
                <a:ahLst/>
                <a:cxnLst/>
                <a:rect l="0" t="0" r="0" b="0"/>
                <a:pathLst>
                  <a:path w="30" h="34">
                    <a:moveTo>
                      <a:pt x="18" y="7"/>
                    </a:moveTo>
                    <a:cubicBezTo>
                      <a:pt x="7" y="0"/>
                      <a:pt x="3" y="9"/>
                      <a:pt x="0" y="19"/>
                    </a:cubicBezTo>
                    <a:cubicBezTo>
                      <a:pt x="5" y="34"/>
                      <a:pt x="16" y="28"/>
                      <a:pt x="26" y="21"/>
                    </a:cubicBezTo>
                    <a:cubicBezTo>
                      <a:pt x="30" y="10"/>
                      <a:pt x="29" y="19"/>
                      <a:pt x="22" y="13"/>
                    </a:cubicBezTo>
                    <a:cubicBezTo>
                      <a:pt x="20" y="11"/>
                      <a:pt x="18" y="7"/>
                      <a:pt x="18" y="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200730" name="文本框 200729"/>
            <p:cNvSpPr txBox="1"/>
            <p:nvPr/>
          </p:nvSpPr>
          <p:spPr>
            <a:xfrm>
              <a:off x="270" y="667"/>
              <a:ext cx="635" cy="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70" dirty="0">
                  <a:solidFill>
                    <a:srgbClr val="FFFF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法国</a:t>
              </a:r>
              <a:endParaRPr lang="zh-CN" altLang="en-US" sz="157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0731" name="文本框 200730"/>
            <p:cNvSpPr txBox="1"/>
            <p:nvPr/>
          </p:nvSpPr>
          <p:spPr>
            <a:xfrm>
              <a:off x="1177" y="168"/>
              <a:ext cx="318" cy="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1570" dirty="0">
                  <a:solidFill>
                    <a:srgbClr val="FFFF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德国</a:t>
              </a:r>
              <a:endParaRPr lang="zh-CN" altLang="en-US" sz="157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0732" name="文本框 200731"/>
            <p:cNvSpPr txBox="1"/>
            <p:nvPr/>
          </p:nvSpPr>
          <p:spPr>
            <a:xfrm>
              <a:off x="860" y="24"/>
              <a:ext cx="181" cy="37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785" dirty="0">
                  <a:solidFill>
                    <a:srgbClr val="FFFF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荷兰</a:t>
              </a:r>
              <a:endParaRPr lang="zh-CN" altLang="en-US" sz="785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0733" name="文本框 200732"/>
            <p:cNvSpPr txBox="1"/>
            <p:nvPr/>
          </p:nvSpPr>
          <p:spPr>
            <a:xfrm>
              <a:off x="724" y="305"/>
              <a:ext cx="317" cy="33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450" dirty="0">
                  <a:solidFill>
                    <a:srgbClr val="FFFF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比利时</a:t>
              </a:r>
              <a:endParaRPr lang="zh-CN" altLang="en-US" sz="45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  <p:sp>
          <p:nvSpPr>
            <p:cNvPr id="200734" name="矩形标注 200733"/>
            <p:cNvSpPr/>
            <p:nvPr/>
          </p:nvSpPr>
          <p:spPr>
            <a:xfrm>
              <a:off x="951" y="395"/>
              <a:ext cx="363" cy="91"/>
            </a:xfrm>
            <a:prstGeom prst="wedgeRectCallout">
              <a:avLst>
                <a:gd name="adj1" fmla="val -35398"/>
                <a:gd name="adj2" fmla="val 98352"/>
              </a:avLst>
            </a:prstGeom>
            <a:noFill/>
            <a:ln w="9525">
              <a:noFill/>
            </a:ln>
          </p:spPr>
          <p:txBody>
            <a:bodyPr/>
            <a:lstStyle/>
            <a:p>
              <a:r>
                <a:rPr lang="zh-CN" altLang="en-US" sz="505" dirty="0">
                  <a:solidFill>
                    <a:srgbClr val="FFFF00"/>
                  </a:solidFill>
                  <a:latin typeface="Arial" panose="020B0604020202020204" pitchFamily="34" charset="0"/>
                  <a:ea typeface="黑体" panose="02010609060101010101" pitchFamily="49" charset="-122"/>
                </a:rPr>
                <a:t>卢森堡</a:t>
              </a:r>
              <a:endParaRPr lang="zh-CN" altLang="en-US" sz="505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200735" name="文本框 200734"/>
          <p:cNvSpPr txBox="1"/>
          <p:nvPr/>
        </p:nvSpPr>
        <p:spPr>
          <a:xfrm>
            <a:off x="4480698" y="3247478"/>
            <a:ext cx="646774" cy="8667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01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意</a:t>
            </a:r>
            <a:endParaRPr lang="zh-CN" altLang="en-US" sz="1010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101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大</a:t>
            </a:r>
            <a:endParaRPr lang="zh-CN" altLang="en-US" sz="1010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101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           利</a:t>
            </a:r>
            <a:endParaRPr lang="zh-CN" altLang="en-US" sz="1010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36" name="直接连接符 200735"/>
          <p:cNvSpPr/>
          <p:nvPr/>
        </p:nvSpPr>
        <p:spPr>
          <a:xfrm flipH="1">
            <a:off x="4282924" y="2913400"/>
            <a:ext cx="40981" cy="40089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00737" name="未知"/>
          <p:cNvSpPr/>
          <p:nvPr/>
        </p:nvSpPr>
        <p:spPr>
          <a:xfrm>
            <a:off x="3131915" y="1839897"/>
            <a:ext cx="977289" cy="939871"/>
          </a:xfrm>
          <a:custGeom>
            <a:avLst/>
            <a:gdLst/>
            <a:ahLst/>
            <a:cxnLst/>
            <a:rect l="0" t="0" r="0" b="0"/>
            <a:pathLst>
              <a:path w="1097" h="1055">
                <a:moveTo>
                  <a:pt x="1094" y="0"/>
                </a:moveTo>
                <a:cubicBezTo>
                  <a:pt x="1079" y="5"/>
                  <a:pt x="1065" y="13"/>
                  <a:pt x="1049" y="18"/>
                </a:cubicBezTo>
                <a:cubicBezTo>
                  <a:pt x="1043" y="20"/>
                  <a:pt x="1031" y="24"/>
                  <a:pt x="1031" y="24"/>
                </a:cubicBezTo>
                <a:cubicBezTo>
                  <a:pt x="1022" y="38"/>
                  <a:pt x="1033" y="39"/>
                  <a:pt x="1019" y="48"/>
                </a:cubicBezTo>
                <a:cubicBezTo>
                  <a:pt x="1014" y="62"/>
                  <a:pt x="1023" y="61"/>
                  <a:pt x="1031" y="72"/>
                </a:cubicBezTo>
                <a:cubicBezTo>
                  <a:pt x="1022" y="85"/>
                  <a:pt x="1018" y="106"/>
                  <a:pt x="1004" y="111"/>
                </a:cubicBezTo>
                <a:cubicBezTo>
                  <a:pt x="1002" y="114"/>
                  <a:pt x="1001" y="118"/>
                  <a:pt x="998" y="120"/>
                </a:cubicBezTo>
                <a:cubicBezTo>
                  <a:pt x="993" y="123"/>
                  <a:pt x="980" y="126"/>
                  <a:pt x="980" y="126"/>
                </a:cubicBezTo>
                <a:cubicBezTo>
                  <a:pt x="956" y="121"/>
                  <a:pt x="947" y="121"/>
                  <a:pt x="923" y="129"/>
                </a:cubicBezTo>
                <a:cubicBezTo>
                  <a:pt x="917" y="131"/>
                  <a:pt x="905" y="135"/>
                  <a:pt x="905" y="135"/>
                </a:cubicBezTo>
                <a:cubicBezTo>
                  <a:pt x="903" y="132"/>
                  <a:pt x="898" y="130"/>
                  <a:pt x="899" y="126"/>
                </a:cubicBezTo>
                <a:cubicBezTo>
                  <a:pt x="901" y="115"/>
                  <a:pt x="920" y="124"/>
                  <a:pt x="899" y="117"/>
                </a:cubicBezTo>
                <a:cubicBezTo>
                  <a:pt x="875" y="125"/>
                  <a:pt x="887" y="136"/>
                  <a:pt x="863" y="141"/>
                </a:cubicBezTo>
                <a:cubicBezTo>
                  <a:pt x="852" y="148"/>
                  <a:pt x="852" y="154"/>
                  <a:pt x="845" y="165"/>
                </a:cubicBezTo>
                <a:cubicBezTo>
                  <a:pt x="847" y="168"/>
                  <a:pt x="847" y="174"/>
                  <a:pt x="851" y="174"/>
                </a:cubicBezTo>
                <a:cubicBezTo>
                  <a:pt x="857" y="175"/>
                  <a:pt x="869" y="168"/>
                  <a:pt x="869" y="168"/>
                </a:cubicBezTo>
                <a:cubicBezTo>
                  <a:pt x="866" y="180"/>
                  <a:pt x="869" y="181"/>
                  <a:pt x="857" y="186"/>
                </a:cubicBezTo>
                <a:cubicBezTo>
                  <a:pt x="851" y="189"/>
                  <a:pt x="839" y="192"/>
                  <a:pt x="839" y="192"/>
                </a:cubicBezTo>
                <a:cubicBezTo>
                  <a:pt x="806" y="181"/>
                  <a:pt x="811" y="180"/>
                  <a:pt x="764" y="177"/>
                </a:cubicBezTo>
                <a:cubicBezTo>
                  <a:pt x="748" y="166"/>
                  <a:pt x="738" y="168"/>
                  <a:pt x="719" y="171"/>
                </a:cubicBezTo>
                <a:cubicBezTo>
                  <a:pt x="704" y="176"/>
                  <a:pt x="711" y="171"/>
                  <a:pt x="704" y="192"/>
                </a:cubicBezTo>
                <a:cubicBezTo>
                  <a:pt x="701" y="201"/>
                  <a:pt x="686" y="195"/>
                  <a:pt x="677" y="198"/>
                </a:cubicBezTo>
                <a:cubicBezTo>
                  <a:pt x="684" y="219"/>
                  <a:pt x="668" y="198"/>
                  <a:pt x="674" y="228"/>
                </a:cubicBezTo>
                <a:cubicBezTo>
                  <a:pt x="658" y="233"/>
                  <a:pt x="643" y="228"/>
                  <a:pt x="626" y="234"/>
                </a:cubicBezTo>
                <a:cubicBezTo>
                  <a:pt x="623" y="247"/>
                  <a:pt x="624" y="254"/>
                  <a:pt x="611" y="258"/>
                </a:cubicBezTo>
                <a:cubicBezTo>
                  <a:pt x="600" y="241"/>
                  <a:pt x="616" y="243"/>
                  <a:pt x="599" y="237"/>
                </a:cubicBezTo>
                <a:cubicBezTo>
                  <a:pt x="586" y="240"/>
                  <a:pt x="581" y="247"/>
                  <a:pt x="569" y="243"/>
                </a:cubicBezTo>
                <a:cubicBezTo>
                  <a:pt x="563" y="245"/>
                  <a:pt x="557" y="247"/>
                  <a:pt x="551" y="249"/>
                </a:cubicBezTo>
                <a:cubicBezTo>
                  <a:pt x="545" y="251"/>
                  <a:pt x="545" y="231"/>
                  <a:pt x="545" y="231"/>
                </a:cubicBezTo>
                <a:cubicBezTo>
                  <a:pt x="551" y="214"/>
                  <a:pt x="588" y="206"/>
                  <a:pt x="605" y="204"/>
                </a:cubicBezTo>
                <a:cubicBezTo>
                  <a:pt x="616" y="200"/>
                  <a:pt x="619" y="193"/>
                  <a:pt x="629" y="186"/>
                </a:cubicBezTo>
                <a:cubicBezTo>
                  <a:pt x="632" y="176"/>
                  <a:pt x="638" y="169"/>
                  <a:pt x="641" y="159"/>
                </a:cubicBezTo>
                <a:cubicBezTo>
                  <a:pt x="628" y="155"/>
                  <a:pt x="625" y="152"/>
                  <a:pt x="608" y="159"/>
                </a:cubicBezTo>
                <a:cubicBezTo>
                  <a:pt x="605" y="160"/>
                  <a:pt x="605" y="166"/>
                  <a:pt x="602" y="168"/>
                </a:cubicBezTo>
                <a:cubicBezTo>
                  <a:pt x="597" y="171"/>
                  <a:pt x="584" y="174"/>
                  <a:pt x="584" y="174"/>
                </a:cubicBezTo>
                <a:cubicBezTo>
                  <a:pt x="572" y="170"/>
                  <a:pt x="568" y="173"/>
                  <a:pt x="557" y="180"/>
                </a:cubicBezTo>
                <a:cubicBezTo>
                  <a:pt x="552" y="194"/>
                  <a:pt x="563" y="204"/>
                  <a:pt x="545" y="210"/>
                </a:cubicBezTo>
                <a:cubicBezTo>
                  <a:pt x="537" y="221"/>
                  <a:pt x="534" y="223"/>
                  <a:pt x="521" y="219"/>
                </a:cubicBezTo>
                <a:cubicBezTo>
                  <a:pt x="510" y="221"/>
                  <a:pt x="492" y="227"/>
                  <a:pt x="512" y="234"/>
                </a:cubicBezTo>
                <a:cubicBezTo>
                  <a:pt x="508" y="246"/>
                  <a:pt x="501" y="244"/>
                  <a:pt x="494" y="255"/>
                </a:cubicBezTo>
                <a:cubicBezTo>
                  <a:pt x="496" y="264"/>
                  <a:pt x="494" y="282"/>
                  <a:pt x="503" y="282"/>
                </a:cubicBezTo>
                <a:cubicBezTo>
                  <a:pt x="510" y="282"/>
                  <a:pt x="506" y="268"/>
                  <a:pt x="509" y="261"/>
                </a:cubicBezTo>
                <a:cubicBezTo>
                  <a:pt x="513" y="252"/>
                  <a:pt x="516" y="251"/>
                  <a:pt x="524" y="246"/>
                </a:cubicBezTo>
                <a:cubicBezTo>
                  <a:pt x="541" y="221"/>
                  <a:pt x="534" y="241"/>
                  <a:pt x="554" y="246"/>
                </a:cubicBezTo>
                <a:cubicBezTo>
                  <a:pt x="558" y="258"/>
                  <a:pt x="565" y="256"/>
                  <a:pt x="572" y="267"/>
                </a:cubicBezTo>
                <a:cubicBezTo>
                  <a:pt x="575" y="283"/>
                  <a:pt x="576" y="297"/>
                  <a:pt x="593" y="303"/>
                </a:cubicBezTo>
                <a:cubicBezTo>
                  <a:pt x="585" y="308"/>
                  <a:pt x="572" y="321"/>
                  <a:pt x="578" y="303"/>
                </a:cubicBezTo>
                <a:cubicBezTo>
                  <a:pt x="577" y="302"/>
                  <a:pt x="563" y="292"/>
                  <a:pt x="560" y="294"/>
                </a:cubicBezTo>
                <a:cubicBezTo>
                  <a:pt x="554" y="298"/>
                  <a:pt x="548" y="312"/>
                  <a:pt x="548" y="312"/>
                </a:cubicBezTo>
                <a:cubicBezTo>
                  <a:pt x="569" y="326"/>
                  <a:pt x="572" y="320"/>
                  <a:pt x="557" y="330"/>
                </a:cubicBezTo>
                <a:cubicBezTo>
                  <a:pt x="548" y="343"/>
                  <a:pt x="552" y="347"/>
                  <a:pt x="536" y="351"/>
                </a:cubicBezTo>
                <a:cubicBezTo>
                  <a:pt x="553" y="362"/>
                  <a:pt x="540" y="353"/>
                  <a:pt x="530" y="369"/>
                </a:cubicBezTo>
                <a:cubicBezTo>
                  <a:pt x="536" y="387"/>
                  <a:pt x="555" y="389"/>
                  <a:pt x="572" y="393"/>
                </a:cubicBezTo>
                <a:cubicBezTo>
                  <a:pt x="571" y="396"/>
                  <a:pt x="572" y="401"/>
                  <a:pt x="569" y="402"/>
                </a:cubicBezTo>
                <a:cubicBezTo>
                  <a:pt x="551" y="409"/>
                  <a:pt x="510" y="412"/>
                  <a:pt x="488" y="417"/>
                </a:cubicBezTo>
                <a:cubicBezTo>
                  <a:pt x="493" y="433"/>
                  <a:pt x="504" y="449"/>
                  <a:pt x="482" y="456"/>
                </a:cubicBezTo>
                <a:cubicBezTo>
                  <a:pt x="486" y="469"/>
                  <a:pt x="487" y="475"/>
                  <a:pt x="473" y="480"/>
                </a:cubicBezTo>
                <a:cubicBezTo>
                  <a:pt x="470" y="479"/>
                  <a:pt x="467" y="478"/>
                  <a:pt x="464" y="477"/>
                </a:cubicBezTo>
                <a:cubicBezTo>
                  <a:pt x="461" y="475"/>
                  <a:pt x="458" y="472"/>
                  <a:pt x="455" y="471"/>
                </a:cubicBezTo>
                <a:cubicBezTo>
                  <a:pt x="449" y="468"/>
                  <a:pt x="437" y="465"/>
                  <a:pt x="437" y="465"/>
                </a:cubicBezTo>
                <a:cubicBezTo>
                  <a:pt x="426" y="449"/>
                  <a:pt x="410" y="446"/>
                  <a:pt x="392" y="441"/>
                </a:cubicBezTo>
                <a:cubicBezTo>
                  <a:pt x="370" y="445"/>
                  <a:pt x="349" y="448"/>
                  <a:pt x="326" y="450"/>
                </a:cubicBezTo>
                <a:cubicBezTo>
                  <a:pt x="298" y="469"/>
                  <a:pt x="336" y="440"/>
                  <a:pt x="314" y="468"/>
                </a:cubicBezTo>
                <a:cubicBezTo>
                  <a:pt x="310" y="473"/>
                  <a:pt x="302" y="474"/>
                  <a:pt x="296" y="477"/>
                </a:cubicBezTo>
                <a:cubicBezTo>
                  <a:pt x="290" y="480"/>
                  <a:pt x="278" y="483"/>
                  <a:pt x="278" y="483"/>
                </a:cubicBezTo>
                <a:cubicBezTo>
                  <a:pt x="277" y="486"/>
                  <a:pt x="274" y="489"/>
                  <a:pt x="275" y="492"/>
                </a:cubicBezTo>
                <a:cubicBezTo>
                  <a:pt x="276" y="494"/>
                  <a:pt x="297" y="502"/>
                  <a:pt x="302" y="504"/>
                </a:cubicBezTo>
                <a:cubicBezTo>
                  <a:pt x="308" y="522"/>
                  <a:pt x="290" y="520"/>
                  <a:pt x="275" y="522"/>
                </a:cubicBezTo>
                <a:cubicBezTo>
                  <a:pt x="264" y="529"/>
                  <a:pt x="260" y="532"/>
                  <a:pt x="248" y="528"/>
                </a:cubicBezTo>
                <a:cubicBezTo>
                  <a:pt x="243" y="514"/>
                  <a:pt x="220" y="510"/>
                  <a:pt x="206" y="504"/>
                </a:cubicBezTo>
                <a:cubicBezTo>
                  <a:pt x="197" y="500"/>
                  <a:pt x="179" y="495"/>
                  <a:pt x="179" y="495"/>
                </a:cubicBezTo>
                <a:cubicBezTo>
                  <a:pt x="161" y="500"/>
                  <a:pt x="171" y="497"/>
                  <a:pt x="149" y="504"/>
                </a:cubicBezTo>
                <a:cubicBezTo>
                  <a:pt x="146" y="505"/>
                  <a:pt x="140" y="507"/>
                  <a:pt x="140" y="507"/>
                </a:cubicBezTo>
                <a:cubicBezTo>
                  <a:pt x="134" y="516"/>
                  <a:pt x="126" y="524"/>
                  <a:pt x="137" y="534"/>
                </a:cubicBezTo>
                <a:cubicBezTo>
                  <a:pt x="142" y="539"/>
                  <a:pt x="149" y="542"/>
                  <a:pt x="155" y="546"/>
                </a:cubicBezTo>
                <a:cubicBezTo>
                  <a:pt x="158" y="548"/>
                  <a:pt x="164" y="552"/>
                  <a:pt x="164" y="552"/>
                </a:cubicBezTo>
                <a:cubicBezTo>
                  <a:pt x="154" y="567"/>
                  <a:pt x="146" y="564"/>
                  <a:pt x="128" y="567"/>
                </a:cubicBezTo>
                <a:cubicBezTo>
                  <a:pt x="116" y="571"/>
                  <a:pt x="111" y="573"/>
                  <a:pt x="107" y="585"/>
                </a:cubicBezTo>
                <a:cubicBezTo>
                  <a:pt x="114" y="596"/>
                  <a:pt x="113" y="602"/>
                  <a:pt x="125" y="606"/>
                </a:cubicBezTo>
                <a:cubicBezTo>
                  <a:pt x="145" y="604"/>
                  <a:pt x="154" y="607"/>
                  <a:pt x="164" y="591"/>
                </a:cubicBezTo>
                <a:cubicBezTo>
                  <a:pt x="176" y="595"/>
                  <a:pt x="181" y="597"/>
                  <a:pt x="185" y="609"/>
                </a:cubicBezTo>
                <a:cubicBezTo>
                  <a:pt x="179" y="628"/>
                  <a:pt x="198" y="624"/>
                  <a:pt x="179" y="630"/>
                </a:cubicBezTo>
                <a:cubicBezTo>
                  <a:pt x="168" y="628"/>
                  <a:pt x="150" y="623"/>
                  <a:pt x="140" y="630"/>
                </a:cubicBezTo>
                <a:cubicBezTo>
                  <a:pt x="132" y="635"/>
                  <a:pt x="140" y="654"/>
                  <a:pt x="131" y="657"/>
                </a:cubicBezTo>
                <a:cubicBezTo>
                  <a:pt x="115" y="662"/>
                  <a:pt x="103" y="666"/>
                  <a:pt x="86" y="669"/>
                </a:cubicBezTo>
                <a:cubicBezTo>
                  <a:pt x="80" y="687"/>
                  <a:pt x="66" y="673"/>
                  <a:pt x="50" y="678"/>
                </a:cubicBezTo>
                <a:cubicBezTo>
                  <a:pt x="48" y="681"/>
                  <a:pt x="47" y="685"/>
                  <a:pt x="44" y="687"/>
                </a:cubicBezTo>
                <a:cubicBezTo>
                  <a:pt x="39" y="690"/>
                  <a:pt x="26" y="693"/>
                  <a:pt x="26" y="693"/>
                </a:cubicBezTo>
                <a:cubicBezTo>
                  <a:pt x="20" y="710"/>
                  <a:pt x="39" y="706"/>
                  <a:pt x="53" y="711"/>
                </a:cubicBezTo>
                <a:cubicBezTo>
                  <a:pt x="47" y="713"/>
                  <a:pt x="41" y="715"/>
                  <a:pt x="35" y="717"/>
                </a:cubicBezTo>
                <a:cubicBezTo>
                  <a:pt x="32" y="718"/>
                  <a:pt x="26" y="720"/>
                  <a:pt x="26" y="720"/>
                </a:cubicBezTo>
                <a:cubicBezTo>
                  <a:pt x="19" y="731"/>
                  <a:pt x="0" y="736"/>
                  <a:pt x="23" y="744"/>
                </a:cubicBezTo>
                <a:cubicBezTo>
                  <a:pt x="25" y="747"/>
                  <a:pt x="30" y="750"/>
                  <a:pt x="29" y="753"/>
                </a:cubicBezTo>
                <a:cubicBezTo>
                  <a:pt x="29" y="754"/>
                  <a:pt x="7" y="756"/>
                  <a:pt x="23" y="765"/>
                </a:cubicBezTo>
                <a:cubicBezTo>
                  <a:pt x="30" y="769"/>
                  <a:pt x="47" y="771"/>
                  <a:pt x="47" y="771"/>
                </a:cubicBezTo>
                <a:cubicBezTo>
                  <a:pt x="46" y="774"/>
                  <a:pt x="46" y="778"/>
                  <a:pt x="44" y="780"/>
                </a:cubicBezTo>
                <a:cubicBezTo>
                  <a:pt x="42" y="782"/>
                  <a:pt x="33" y="781"/>
                  <a:pt x="35" y="783"/>
                </a:cubicBezTo>
                <a:cubicBezTo>
                  <a:pt x="49" y="797"/>
                  <a:pt x="95" y="795"/>
                  <a:pt x="95" y="795"/>
                </a:cubicBezTo>
                <a:cubicBezTo>
                  <a:pt x="118" y="803"/>
                  <a:pt x="136" y="800"/>
                  <a:pt x="161" y="798"/>
                </a:cubicBezTo>
                <a:cubicBezTo>
                  <a:pt x="171" y="795"/>
                  <a:pt x="178" y="789"/>
                  <a:pt x="188" y="786"/>
                </a:cubicBezTo>
                <a:cubicBezTo>
                  <a:pt x="289" y="789"/>
                  <a:pt x="273" y="784"/>
                  <a:pt x="329" y="795"/>
                </a:cubicBezTo>
                <a:cubicBezTo>
                  <a:pt x="335" y="794"/>
                  <a:pt x="342" y="796"/>
                  <a:pt x="347" y="792"/>
                </a:cubicBezTo>
                <a:cubicBezTo>
                  <a:pt x="349" y="790"/>
                  <a:pt x="344" y="786"/>
                  <a:pt x="344" y="783"/>
                </a:cubicBezTo>
                <a:cubicBezTo>
                  <a:pt x="345" y="777"/>
                  <a:pt x="348" y="771"/>
                  <a:pt x="350" y="765"/>
                </a:cubicBezTo>
                <a:lnTo>
                  <a:pt x="350" y="765"/>
                </a:lnTo>
                <a:cubicBezTo>
                  <a:pt x="362" y="761"/>
                  <a:pt x="356" y="764"/>
                  <a:pt x="368" y="756"/>
                </a:cubicBezTo>
                <a:cubicBezTo>
                  <a:pt x="375" y="736"/>
                  <a:pt x="388" y="737"/>
                  <a:pt x="404" y="726"/>
                </a:cubicBezTo>
                <a:cubicBezTo>
                  <a:pt x="418" y="705"/>
                  <a:pt x="414" y="715"/>
                  <a:pt x="419" y="699"/>
                </a:cubicBezTo>
                <a:cubicBezTo>
                  <a:pt x="416" y="678"/>
                  <a:pt x="411" y="655"/>
                  <a:pt x="431" y="642"/>
                </a:cubicBezTo>
                <a:cubicBezTo>
                  <a:pt x="443" y="607"/>
                  <a:pt x="433" y="606"/>
                  <a:pt x="470" y="600"/>
                </a:cubicBezTo>
                <a:cubicBezTo>
                  <a:pt x="483" y="592"/>
                  <a:pt x="499" y="596"/>
                  <a:pt x="515" y="591"/>
                </a:cubicBezTo>
                <a:cubicBezTo>
                  <a:pt x="519" y="571"/>
                  <a:pt x="512" y="567"/>
                  <a:pt x="506" y="549"/>
                </a:cubicBezTo>
                <a:cubicBezTo>
                  <a:pt x="509" y="547"/>
                  <a:pt x="515" y="547"/>
                  <a:pt x="515" y="543"/>
                </a:cubicBezTo>
                <a:cubicBezTo>
                  <a:pt x="514" y="536"/>
                  <a:pt x="507" y="531"/>
                  <a:pt x="503" y="525"/>
                </a:cubicBezTo>
                <a:cubicBezTo>
                  <a:pt x="501" y="522"/>
                  <a:pt x="497" y="516"/>
                  <a:pt x="497" y="516"/>
                </a:cubicBezTo>
                <a:cubicBezTo>
                  <a:pt x="500" y="515"/>
                  <a:pt x="505" y="516"/>
                  <a:pt x="506" y="513"/>
                </a:cubicBezTo>
                <a:cubicBezTo>
                  <a:pt x="507" y="510"/>
                  <a:pt x="501" y="507"/>
                  <a:pt x="500" y="504"/>
                </a:cubicBezTo>
                <a:cubicBezTo>
                  <a:pt x="489" y="480"/>
                  <a:pt x="501" y="491"/>
                  <a:pt x="485" y="480"/>
                </a:cubicBezTo>
                <a:cubicBezTo>
                  <a:pt x="491" y="455"/>
                  <a:pt x="501" y="445"/>
                  <a:pt x="524" y="435"/>
                </a:cubicBezTo>
                <a:cubicBezTo>
                  <a:pt x="533" y="431"/>
                  <a:pt x="551" y="426"/>
                  <a:pt x="551" y="426"/>
                </a:cubicBezTo>
                <a:cubicBezTo>
                  <a:pt x="570" y="432"/>
                  <a:pt x="553" y="448"/>
                  <a:pt x="545" y="459"/>
                </a:cubicBezTo>
                <a:cubicBezTo>
                  <a:pt x="541" y="465"/>
                  <a:pt x="527" y="471"/>
                  <a:pt x="527" y="471"/>
                </a:cubicBezTo>
                <a:cubicBezTo>
                  <a:pt x="524" y="475"/>
                  <a:pt x="512" y="490"/>
                  <a:pt x="524" y="495"/>
                </a:cubicBezTo>
                <a:cubicBezTo>
                  <a:pt x="530" y="497"/>
                  <a:pt x="542" y="489"/>
                  <a:pt x="542" y="489"/>
                </a:cubicBezTo>
                <a:cubicBezTo>
                  <a:pt x="549" y="468"/>
                  <a:pt x="544" y="476"/>
                  <a:pt x="554" y="462"/>
                </a:cubicBezTo>
                <a:cubicBezTo>
                  <a:pt x="565" y="469"/>
                  <a:pt x="564" y="476"/>
                  <a:pt x="575" y="483"/>
                </a:cubicBezTo>
                <a:cubicBezTo>
                  <a:pt x="586" y="466"/>
                  <a:pt x="581" y="465"/>
                  <a:pt x="575" y="447"/>
                </a:cubicBezTo>
                <a:cubicBezTo>
                  <a:pt x="601" y="438"/>
                  <a:pt x="610" y="462"/>
                  <a:pt x="617" y="483"/>
                </a:cubicBezTo>
                <a:cubicBezTo>
                  <a:pt x="601" y="507"/>
                  <a:pt x="571" y="516"/>
                  <a:pt x="548" y="531"/>
                </a:cubicBezTo>
                <a:cubicBezTo>
                  <a:pt x="544" y="544"/>
                  <a:pt x="543" y="550"/>
                  <a:pt x="557" y="555"/>
                </a:cubicBezTo>
                <a:cubicBezTo>
                  <a:pt x="558" y="558"/>
                  <a:pt x="557" y="566"/>
                  <a:pt x="560" y="564"/>
                </a:cubicBezTo>
                <a:cubicBezTo>
                  <a:pt x="566" y="560"/>
                  <a:pt x="572" y="546"/>
                  <a:pt x="572" y="546"/>
                </a:cubicBezTo>
                <a:cubicBezTo>
                  <a:pt x="583" y="553"/>
                  <a:pt x="583" y="559"/>
                  <a:pt x="590" y="570"/>
                </a:cubicBezTo>
                <a:cubicBezTo>
                  <a:pt x="600" y="567"/>
                  <a:pt x="617" y="555"/>
                  <a:pt x="617" y="555"/>
                </a:cubicBezTo>
                <a:cubicBezTo>
                  <a:pt x="625" y="578"/>
                  <a:pt x="648" y="566"/>
                  <a:pt x="668" y="564"/>
                </a:cubicBezTo>
                <a:cubicBezTo>
                  <a:pt x="671" y="563"/>
                  <a:pt x="700" y="561"/>
                  <a:pt x="683" y="573"/>
                </a:cubicBezTo>
                <a:cubicBezTo>
                  <a:pt x="675" y="579"/>
                  <a:pt x="664" y="580"/>
                  <a:pt x="656" y="585"/>
                </a:cubicBezTo>
                <a:cubicBezTo>
                  <a:pt x="653" y="595"/>
                  <a:pt x="647" y="602"/>
                  <a:pt x="644" y="612"/>
                </a:cubicBezTo>
                <a:cubicBezTo>
                  <a:pt x="649" y="627"/>
                  <a:pt x="649" y="646"/>
                  <a:pt x="665" y="651"/>
                </a:cubicBezTo>
                <a:cubicBezTo>
                  <a:pt x="686" y="644"/>
                  <a:pt x="678" y="641"/>
                  <a:pt x="692" y="651"/>
                </a:cubicBezTo>
                <a:cubicBezTo>
                  <a:pt x="687" y="671"/>
                  <a:pt x="677" y="671"/>
                  <a:pt x="662" y="681"/>
                </a:cubicBezTo>
                <a:cubicBezTo>
                  <a:pt x="657" y="697"/>
                  <a:pt x="672" y="695"/>
                  <a:pt x="656" y="705"/>
                </a:cubicBezTo>
                <a:cubicBezTo>
                  <a:pt x="642" y="726"/>
                  <a:pt x="651" y="721"/>
                  <a:pt x="635" y="726"/>
                </a:cubicBezTo>
                <a:cubicBezTo>
                  <a:pt x="609" y="723"/>
                  <a:pt x="587" y="714"/>
                  <a:pt x="560" y="711"/>
                </a:cubicBezTo>
                <a:cubicBezTo>
                  <a:pt x="551" y="685"/>
                  <a:pt x="560" y="692"/>
                  <a:pt x="530" y="696"/>
                </a:cubicBezTo>
                <a:cubicBezTo>
                  <a:pt x="514" y="701"/>
                  <a:pt x="514" y="715"/>
                  <a:pt x="530" y="720"/>
                </a:cubicBezTo>
                <a:cubicBezTo>
                  <a:pt x="532" y="726"/>
                  <a:pt x="537" y="735"/>
                  <a:pt x="530" y="741"/>
                </a:cubicBezTo>
                <a:cubicBezTo>
                  <a:pt x="530" y="741"/>
                  <a:pt x="508" y="749"/>
                  <a:pt x="503" y="750"/>
                </a:cubicBezTo>
                <a:cubicBezTo>
                  <a:pt x="500" y="751"/>
                  <a:pt x="494" y="753"/>
                  <a:pt x="494" y="753"/>
                </a:cubicBezTo>
                <a:cubicBezTo>
                  <a:pt x="505" y="769"/>
                  <a:pt x="520" y="761"/>
                  <a:pt x="536" y="756"/>
                </a:cubicBezTo>
                <a:cubicBezTo>
                  <a:pt x="551" y="761"/>
                  <a:pt x="540" y="766"/>
                  <a:pt x="545" y="780"/>
                </a:cubicBezTo>
                <a:cubicBezTo>
                  <a:pt x="528" y="792"/>
                  <a:pt x="550" y="798"/>
                  <a:pt x="524" y="807"/>
                </a:cubicBezTo>
                <a:cubicBezTo>
                  <a:pt x="512" y="826"/>
                  <a:pt x="484" y="826"/>
                  <a:pt x="464" y="828"/>
                </a:cubicBezTo>
                <a:cubicBezTo>
                  <a:pt x="433" y="826"/>
                  <a:pt x="428" y="820"/>
                  <a:pt x="407" y="834"/>
                </a:cubicBezTo>
                <a:cubicBezTo>
                  <a:pt x="410" y="836"/>
                  <a:pt x="416" y="836"/>
                  <a:pt x="416" y="840"/>
                </a:cubicBezTo>
                <a:cubicBezTo>
                  <a:pt x="417" y="846"/>
                  <a:pt x="410" y="858"/>
                  <a:pt x="410" y="858"/>
                </a:cubicBezTo>
                <a:cubicBezTo>
                  <a:pt x="421" y="865"/>
                  <a:pt x="425" y="868"/>
                  <a:pt x="437" y="864"/>
                </a:cubicBezTo>
                <a:cubicBezTo>
                  <a:pt x="450" y="867"/>
                  <a:pt x="462" y="871"/>
                  <a:pt x="476" y="873"/>
                </a:cubicBezTo>
                <a:cubicBezTo>
                  <a:pt x="484" y="896"/>
                  <a:pt x="482" y="892"/>
                  <a:pt x="506" y="897"/>
                </a:cubicBezTo>
                <a:cubicBezTo>
                  <a:pt x="519" y="906"/>
                  <a:pt x="524" y="919"/>
                  <a:pt x="539" y="924"/>
                </a:cubicBezTo>
                <a:cubicBezTo>
                  <a:pt x="555" y="923"/>
                  <a:pt x="571" y="919"/>
                  <a:pt x="587" y="921"/>
                </a:cubicBezTo>
                <a:cubicBezTo>
                  <a:pt x="593" y="922"/>
                  <a:pt x="578" y="931"/>
                  <a:pt x="572" y="933"/>
                </a:cubicBezTo>
                <a:cubicBezTo>
                  <a:pt x="565" y="953"/>
                  <a:pt x="565" y="951"/>
                  <a:pt x="542" y="948"/>
                </a:cubicBezTo>
                <a:cubicBezTo>
                  <a:pt x="516" y="931"/>
                  <a:pt x="531" y="937"/>
                  <a:pt x="497" y="933"/>
                </a:cubicBezTo>
                <a:cubicBezTo>
                  <a:pt x="475" y="926"/>
                  <a:pt x="485" y="925"/>
                  <a:pt x="467" y="930"/>
                </a:cubicBezTo>
                <a:cubicBezTo>
                  <a:pt x="462" y="948"/>
                  <a:pt x="456" y="945"/>
                  <a:pt x="437" y="948"/>
                </a:cubicBezTo>
                <a:cubicBezTo>
                  <a:pt x="417" y="977"/>
                  <a:pt x="385" y="975"/>
                  <a:pt x="359" y="993"/>
                </a:cubicBezTo>
                <a:cubicBezTo>
                  <a:pt x="345" y="1003"/>
                  <a:pt x="353" y="998"/>
                  <a:pt x="332" y="1005"/>
                </a:cubicBezTo>
                <a:cubicBezTo>
                  <a:pt x="329" y="1006"/>
                  <a:pt x="323" y="1008"/>
                  <a:pt x="323" y="1008"/>
                </a:cubicBezTo>
                <a:cubicBezTo>
                  <a:pt x="318" y="1006"/>
                  <a:pt x="294" y="1003"/>
                  <a:pt x="308" y="1017"/>
                </a:cubicBezTo>
                <a:cubicBezTo>
                  <a:pt x="316" y="1025"/>
                  <a:pt x="334" y="1029"/>
                  <a:pt x="344" y="1035"/>
                </a:cubicBezTo>
                <a:cubicBezTo>
                  <a:pt x="366" y="1028"/>
                  <a:pt x="374" y="1023"/>
                  <a:pt x="398" y="1020"/>
                </a:cubicBezTo>
                <a:cubicBezTo>
                  <a:pt x="412" y="1015"/>
                  <a:pt x="422" y="1018"/>
                  <a:pt x="434" y="1026"/>
                </a:cubicBezTo>
                <a:cubicBezTo>
                  <a:pt x="436" y="1029"/>
                  <a:pt x="437" y="1033"/>
                  <a:pt x="440" y="1035"/>
                </a:cubicBezTo>
                <a:cubicBezTo>
                  <a:pt x="445" y="1038"/>
                  <a:pt x="458" y="1041"/>
                  <a:pt x="458" y="1041"/>
                </a:cubicBezTo>
                <a:cubicBezTo>
                  <a:pt x="471" y="1040"/>
                  <a:pt x="488" y="1044"/>
                  <a:pt x="497" y="1035"/>
                </a:cubicBezTo>
                <a:cubicBezTo>
                  <a:pt x="499" y="1033"/>
                  <a:pt x="499" y="1029"/>
                  <a:pt x="500" y="1026"/>
                </a:cubicBezTo>
                <a:cubicBezTo>
                  <a:pt x="502" y="1023"/>
                  <a:pt x="503" y="1019"/>
                  <a:pt x="506" y="1017"/>
                </a:cubicBezTo>
                <a:cubicBezTo>
                  <a:pt x="511" y="1012"/>
                  <a:pt x="524" y="1005"/>
                  <a:pt x="524" y="1005"/>
                </a:cubicBezTo>
                <a:cubicBezTo>
                  <a:pt x="551" y="1009"/>
                  <a:pt x="538" y="1006"/>
                  <a:pt x="563" y="1014"/>
                </a:cubicBezTo>
                <a:cubicBezTo>
                  <a:pt x="566" y="1015"/>
                  <a:pt x="572" y="1017"/>
                  <a:pt x="572" y="1017"/>
                </a:cubicBezTo>
                <a:cubicBezTo>
                  <a:pt x="579" y="1027"/>
                  <a:pt x="584" y="1031"/>
                  <a:pt x="596" y="1035"/>
                </a:cubicBezTo>
                <a:cubicBezTo>
                  <a:pt x="600" y="1022"/>
                  <a:pt x="605" y="1022"/>
                  <a:pt x="617" y="1026"/>
                </a:cubicBezTo>
                <a:cubicBezTo>
                  <a:pt x="622" y="1040"/>
                  <a:pt x="627" y="1041"/>
                  <a:pt x="635" y="1029"/>
                </a:cubicBezTo>
                <a:cubicBezTo>
                  <a:pt x="617" y="1002"/>
                  <a:pt x="656" y="1029"/>
                  <a:pt x="668" y="1032"/>
                </a:cubicBezTo>
                <a:cubicBezTo>
                  <a:pt x="671" y="1041"/>
                  <a:pt x="689" y="1053"/>
                  <a:pt x="689" y="1053"/>
                </a:cubicBezTo>
                <a:cubicBezTo>
                  <a:pt x="695" y="1051"/>
                  <a:pt x="704" y="1050"/>
                  <a:pt x="704" y="1041"/>
                </a:cubicBezTo>
                <a:cubicBezTo>
                  <a:pt x="704" y="1035"/>
                  <a:pt x="692" y="1021"/>
                  <a:pt x="698" y="1023"/>
                </a:cubicBezTo>
                <a:cubicBezTo>
                  <a:pt x="708" y="1026"/>
                  <a:pt x="725" y="1038"/>
                  <a:pt x="725" y="1038"/>
                </a:cubicBezTo>
                <a:cubicBezTo>
                  <a:pt x="745" y="1031"/>
                  <a:pt x="773" y="1044"/>
                  <a:pt x="794" y="1047"/>
                </a:cubicBezTo>
                <a:cubicBezTo>
                  <a:pt x="817" y="1055"/>
                  <a:pt x="839" y="1053"/>
                  <a:pt x="863" y="1050"/>
                </a:cubicBezTo>
                <a:cubicBezTo>
                  <a:pt x="883" y="1043"/>
                  <a:pt x="897" y="1038"/>
                  <a:pt x="920" y="1035"/>
                </a:cubicBezTo>
                <a:cubicBezTo>
                  <a:pt x="931" y="1031"/>
                  <a:pt x="934" y="1024"/>
                  <a:pt x="944" y="1017"/>
                </a:cubicBezTo>
                <a:cubicBezTo>
                  <a:pt x="949" y="1002"/>
                  <a:pt x="940" y="1004"/>
                  <a:pt x="929" y="1008"/>
                </a:cubicBezTo>
                <a:cubicBezTo>
                  <a:pt x="911" y="1002"/>
                  <a:pt x="891" y="998"/>
                  <a:pt x="875" y="987"/>
                </a:cubicBezTo>
                <a:cubicBezTo>
                  <a:pt x="880" y="973"/>
                  <a:pt x="884" y="973"/>
                  <a:pt x="896" y="981"/>
                </a:cubicBezTo>
                <a:cubicBezTo>
                  <a:pt x="905" y="968"/>
                  <a:pt x="893" y="957"/>
                  <a:pt x="911" y="951"/>
                </a:cubicBezTo>
                <a:cubicBezTo>
                  <a:pt x="932" y="965"/>
                  <a:pt x="922" y="965"/>
                  <a:pt x="938" y="960"/>
                </a:cubicBezTo>
                <a:cubicBezTo>
                  <a:pt x="939" y="957"/>
                  <a:pt x="942" y="954"/>
                  <a:pt x="941" y="951"/>
                </a:cubicBezTo>
                <a:cubicBezTo>
                  <a:pt x="940" y="948"/>
                  <a:pt x="932" y="951"/>
                  <a:pt x="932" y="948"/>
                </a:cubicBezTo>
                <a:cubicBezTo>
                  <a:pt x="932" y="947"/>
                  <a:pt x="961" y="935"/>
                  <a:pt x="968" y="930"/>
                </a:cubicBezTo>
                <a:cubicBezTo>
                  <a:pt x="970" y="924"/>
                  <a:pt x="972" y="917"/>
                  <a:pt x="977" y="912"/>
                </a:cubicBezTo>
                <a:cubicBezTo>
                  <a:pt x="982" y="907"/>
                  <a:pt x="995" y="900"/>
                  <a:pt x="995" y="900"/>
                </a:cubicBezTo>
                <a:cubicBezTo>
                  <a:pt x="1006" y="884"/>
                  <a:pt x="993" y="851"/>
                  <a:pt x="977" y="840"/>
                </a:cubicBezTo>
                <a:cubicBezTo>
                  <a:pt x="963" y="830"/>
                  <a:pt x="971" y="835"/>
                  <a:pt x="950" y="828"/>
                </a:cubicBezTo>
                <a:cubicBezTo>
                  <a:pt x="947" y="827"/>
                  <a:pt x="941" y="825"/>
                  <a:pt x="941" y="825"/>
                </a:cubicBezTo>
                <a:cubicBezTo>
                  <a:pt x="922" y="830"/>
                  <a:pt x="904" y="832"/>
                  <a:pt x="887" y="843"/>
                </a:cubicBezTo>
                <a:cubicBezTo>
                  <a:pt x="879" y="840"/>
                  <a:pt x="863" y="831"/>
                  <a:pt x="878" y="822"/>
                </a:cubicBezTo>
                <a:cubicBezTo>
                  <a:pt x="889" y="815"/>
                  <a:pt x="903" y="815"/>
                  <a:pt x="914" y="807"/>
                </a:cubicBezTo>
                <a:cubicBezTo>
                  <a:pt x="918" y="794"/>
                  <a:pt x="916" y="791"/>
                  <a:pt x="905" y="783"/>
                </a:cubicBezTo>
                <a:cubicBezTo>
                  <a:pt x="901" y="772"/>
                  <a:pt x="898" y="765"/>
                  <a:pt x="902" y="753"/>
                </a:cubicBezTo>
                <a:cubicBezTo>
                  <a:pt x="900" y="747"/>
                  <a:pt x="898" y="741"/>
                  <a:pt x="896" y="735"/>
                </a:cubicBezTo>
                <a:cubicBezTo>
                  <a:pt x="895" y="732"/>
                  <a:pt x="893" y="726"/>
                  <a:pt x="893" y="726"/>
                </a:cubicBezTo>
                <a:cubicBezTo>
                  <a:pt x="900" y="705"/>
                  <a:pt x="895" y="713"/>
                  <a:pt x="905" y="699"/>
                </a:cubicBezTo>
                <a:cubicBezTo>
                  <a:pt x="888" y="687"/>
                  <a:pt x="890" y="663"/>
                  <a:pt x="872" y="651"/>
                </a:cubicBezTo>
                <a:cubicBezTo>
                  <a:pt x="864" y="639"/>
                  <a:pt x="851" y="638"/>
                  <a:pt x="839" y="630"/>
                </a:cubicBezTo>
                <a:cubicBezTo>
                  <a:pt x="836" y="599"/>
                  <a:pt x="824" y="562"/>
                  <a:pt x="842" y="534"/>
                </a:cubicBezTo>
                <a:cubicBezTo>
                  <a:pt x="835" y="512"/>
                  <a:pt x="819" y="486"/>
                  <a:pt x="797" y="480"/>
                </a:cubicBezTo>
                <a:cubicBezTo>
                  <a:pt x="790" y="458"/>
                  <a:pt x="750" y="463"/>
                  <a:pt x="734" y="462"/>
                </a:cubicBezTo>
                <a:cubicBezTo>
                  <a:pt x="731" y="461"/>
                  <a:pt x="723" y="461"/>
                  <a:pt x="725" y="459"/>
                </a:cubicBezTo>
                <a:cubicBezTo>
                  <a:pt x="735" y="449"/>
                  <a:pt x="763" y="448"/>
                  <a:pt x="776" y="444"/>
                </a:cubicBezTo>
                <a:cubicBezTo>
                  <a:pt x="790" y="449"/>
                  <a:pt x="785" y="440"/>
                  <a:pt x="797" y="432"/>
                </a:cubicBezTo>
                <a:cubicBezTo>
                  <a:pt x="792" y="418"/>
                  <a:pt x="800" y="418"/>
                  <a:pt x="812" y="414"/>
                </a:cubicBezTo>
                <a:cubicBezTo>
                  <a:pt x="826" y="393"/>
                  <a:pt x="817" y="398"/>
                  <a:pt x="833" y="393"/>
                </a:cubicBezTo>
                <a:cubicBezTo>
                  <a:pt x="844" y="376"/>
                  <a:pt x="833" y="390"/>
                  <a:pt x="848" y="381"/>
                </a:cubicBezTo>
                <a:cubicBezTo>
                  <a:pt x="854" y="377"/>
                  <a:pt x="866" y="369"/>
                  <a:pt x="866" y="369"/>
                </a:cubicBezTo>
                <a:cubicBezTo>
                  <a:pt x="871" y="354"/>
                  <a:pt x="884" y="353"/>
                  <a:pt x="896" y="345"/>
                </a:cubicBezTo>
                <a:cubicBezTo>
                  <a:pt x="897" y="342"/>
                  <a:pt x="907" y="324"/>
                  <a:pt x="899" y="318"/>
                </a:cubicBezTo>
                <a:cubicBezTo>
                  <a:pt x="894" y="314"/>
                  <a:pt x="887" y="314"/>
                  <a:pt x="881" y="312"/>
                </a:cubicBezTo>
                <a:cubicBezTo>
                  <a:pt x="878" y="311"/>
                  <a:pt x="872" y="309"/>
                  <a:pt x="872" y="309"/>
                </a:cubicBezTo>
                <a:cubicBezTo>
                  <a:pt x="886" y="304"/>
                  <a:pt x="891" y="306"/>
                  <a:pt x="899" y="318"/>
                </a:cubicBezTo>
                <a:cubicBezTo>
                  <a:pt x="896" y="320"/>
                  <a:pt x="894" y="325"/>
                  <a:pt x="890" y="324"/>
                </a:cubicBezTo>
                <a:cubicBezTo>
                  <a:pt x="886" y="323"/>
                  <a:pt x="887" y="318"/>
                  <a:pt x="884" y="315"/>
                </a:cubicBezTo>
                <a:cubicBezTo>
                  <a:pt x="877" y="308"/>
                  <a:pt x="866" y="306"/>
                  <a:pt x="857" y="303"/>
                </a:cubicBezTo>
                <a:cubicBezTo>
                  <a:pt x="848" y="300"/>
                  <a:pt x="830" y="291"/>
                  <a:pt x="830" y="291"/>
                </a:cubicBezTo>
                <a:cubicBezTo>
                  <a:pt x="812" y="297"/>
                  <a:pt x="811" y="285"/>
                  <a:pt x="797" y="276"/>
                </a:cubicBezTo>
                <a:cubicBezTo>
                  <a:pt x="781" y="279"/>
                  <a:pt x="774" y="280"/>
                  <a:pt x="761" y="288"/>
                </a:cubicBezTo>
                <a:cubicBezTo>
                  <a:pt x="754" y="287"/>
                  <a:pt x="746" y="288"/>
                  <a:pt x="740" y="285"/>
                </a:cubicBezTo>
                <a:cubicBezTo>
                  <a:pt x="737" y="284"/>
                  <a:pt x="747" y="284"/>
                  <a:pt x="749" y="282"/>
                </a:cubicBezTo>
                <a:cubicBezTo>
                  <a:pt x="765" y="266"/>
                  <a:pt x="737" y="278"/>
                  <a:pt x="761" y="270"/>
                </a:cubicBezTo>
                <a:cubicBezTo>
                  <a:pt x="763" y="267"/>
                  <a:pt x="768" y="265"/>
                  <a:pt x="767" y="261"/>
                </a:cubicBezTo>
                <a:cubicBezTo>
                  <a:pt x="766" y="257"/>
                  <a:pt x="756" y="258"/>
                  <a:pt x="758" y="255"/>
                </a:cubicBezTo>
                <a:cubicBezTo>
                  <a:pt x="762" y="250"/>
                  <a:pt x="770" y="251"/>
                  <a:pt x="776" y="249"/>
                </a:cubicBezTo>
                <a:cubicBezTo>
                  <a:pt x="795" y="243"/>
                  <a:pt x="813" y="233"/>
                  <a:pt x="833" y="228"/>
                </a:cubicBezTo>
                <a:cubicBezTo>
                  <a:pt x="835" y="222"/>
                  <a:pt x="837" y="216"/>
                  <a:pt x="839" y="210"/>
                </a:cubicBezTo>
                <a:cubicBezTo>
                  <a:pt x="841" y="204"/>
                  <a:pt x="857" y="204"/>
                  <a:pt x="857" y="204"/>
                </a:cubicBezTo>
                <a:cubicBezTo>
                  <a:pt x="862" y="186"/>
                  <a:pt x="856" y="193"/>
                  <a:pt x="878" y="186"/>
                </a:cubicBezTo>
                <a:cubicBezTo>
                  <a:pt x="881" y="185"/>
                  <a:pt x="887" y="183"/>
                  <a:pt x="887" y="183"/>
                </a:cubicBezTo>
                <a:cubicBezTo>
                  <a:pt x="888" y="180"/>
                  <a:pt x="891" y="177"/>
                  <a:pt x="890" y="174"/>
                </a:cubicBezTo>
                <a:cubicBezTo>
                  <a:pt x="887" y="167"/>
                  <a:pt x="869" y="175"/>
                  <a:pt x="890" y="168"/>
                </a:cubicBezTo>
                <a:cubicBezTo>
                  <a:pt x="906" y="144"/>
                  <a:pt x="957" y="134"/>
                  <a:pt x="983" y="132"/>
                </a:cubicBezTo>
                <a:cubicBezTo>
                  <a:pt x="1011" y="125"/>
                  <a:pt x="1005" y="116"/>
                  <a:pt x="1025" y="102"/>
                </a:cubicBezTo>
                <a:cubicBezTo>
                  <a:pt x="1031" y="93"/>
                  <a:pt x="1034" y="81"/>
                  <a:pt x="1043" y="75"/>
                </a:cubicBezTo>
                <a:cubicBezTo>
                  <a:pt x="1049" y="71"/>
                  <a:pt x="1061" y="63"/>
                  <a:pt x="1061" y="63"/>
                </a:cubicBezTo>
                <a:cubicBezTo>
                  <a:pt x="1070" y="50"/>
                  <a:pt x="1067" y="38"/>
                  <a:pt x="1082" y="33"/>
                </a:cubicBezTo>
                <a:cubicBezTo>
                  <a:pt x="1096" y="12"/>
                  <a:pt x="1092" y="22"/>
                  <a:pt x="1097" y="6"/>
                </a:cubicBezTo>
                <a:cubicBezTo>
                  <a:pt x="1086" y="2"/>
                  <a:pt x="1085" y="4"/>
                  <a:pt x="1094" y="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38" name="未知"/>
          <p:cNvSpPr/>
          <p:nvPr/>
        </p:nvSpPr>
        <p:spPr>
          <a:xfrm>
            <a:off x="4774687" y="1072854"/>
            <a:ext cx="1181299" cy="1387982"/>
          </a:xfrm>
          <a:custGeom>
            <a:avLst/>
            <a:gdLst/>
            <a:ahLst/>
            <a:cxnLst/>
            <a:rect l="0" t="0" r="0" b="0"/>
            <a:pathLst>
              <a:path w="1326" h="1558">
                <a:moveTo>
                  <a:pt x="867" y="1080"/>
                </a:moveTo>
                <a:cubicBezTo>
                  <a:pt x="889" y="1074"/>
                  <a:pt x="906" y="1065"/>
                  <a:pt x="930" y="1062"/>
                </a:cubicBezTo>
                <a:cubicBezTo>
                  <a:pt x="940" y="1059"/>
                  <a:pt x="937" y="1061"/>
                  <a:pt x="942" y="1056"/>
                </a:cubicBezTo>
                <a:lnTo>
                  <a:pt x="973" y="1024"/>
                </a:lnTo>
                <a:cubicBezTo>
                  <a:pt x="972" y="1030"/>
                  <a:pt x="967" y="1036"/>
                  <a:pt x="969" y="1041"/>
                </a:cubicBezTo>
                <a:cubicBezTo>
                  <a:pt x="970" y="1044"/>
                  <a:pt x="975" y="1036"/>
                  <a:pt x="978" y="1035"/>
                </a:cubicBezTo>
                <a:cubicBezTo>
                  <a:pt x="984" y="1032"/>
                  <a:pt x="990" y="1029"/>
                  <a:pt x="996" y="1029"/>
                </a:cubicBezTo>
                <a:cubicBezTo>
                  <a:pt x="1009" y="1028"/>
                  <a:pt x="1022" y="1027"/>
                  <a:pt x="1035" y="1026"/>
                </a:cubicBezTo>
                <a:cubicBezTo>
                  <a:pt x="1060" y="1018"/>
                  <a:pt x="1076" y="1011"/>
                  <a:pt x="1098" y="996"/>
                </a:cubicBezTo>
                <a:cubicBezTo>
                  <a:pt x="1110" y="988"/>
                  <a:pt x="1140" y="990"/>
                  <a:pt x="1140" y="990"/>
                </a:cubicBezTo>
                <a:cubicBezTo>
                  <a:pt x="1142" y="987"/>
                  <a:pt x="1143" y="984"/>
                  <a:pt x="1146" y="981"/>
                </a:cubicBezTo>
                <a:cubicBezTo>
                  <a:pt x="1149" y="978"/>
                  <a:pt x="1153" y="978"/>
                  <a:pt x="1155" y="975"/>
                </a:cubicBezTo>
                <a:cubicBezTo>
                  <a:pt x="1163" y="965"/>
                  <a:pt x="1161" y="959"/>
                  <a:pt x="1173" y="951"/>
                </a:cubicBezTo>
                <a:cubicBezTo>
                  <a:pt x="1187" y="930"/>
                  <a:pt x="1178" y="935"/>
                  <a:pt x="1194" y="930"/>
                </a:cubicBezTo>
                <a:cubicBezTo>
                  <a:pt x="1197" y="920"/>
                  <a:pt x="1215" y="897"/>
                  <a:pt x="1224" y="891"/>
                </a:cubicBezTo>
                <a:cubicBezTo>
                  <a:pt x="1231" y="880"/>
                  <a:pt x="1242" y="868"/>
                  <a:pt x="1254" y="864"/>
                </a:cubicBezTo>
                <a:cubicBezTo>
                  <a:pt x="1259" y="849"/>
                  <a:pt x="1259" y="830"/>
                  <a:pt x="1266" y="816"/>
                </a:cubicBezTo>
                <a:cubicBezTo>
                  <a:pt x="1271" y="806"/>
                  <a:pt x="1290" y="795"/>
                  <a:pt x="1290" y="795"/>
                </a:cubicBezTo>
                <a:cubicBezTo>
                  <a:pt x="1292" y="792"/>
                  <a:pt x="1293" y="788"/>
                  <a:pt x="1296" y="786"/>
                </a:cubicBezTo>
                <a:cubicBezTo>
                  <a:pt x="1298" y="784"/>
                  <a:pt x="1303" y="785"/>
                  <a:pt x="1305" y="783"/>
                </a:cubicBezTo>
                <a:cubicBezTo>
                  <a:pt x="1314" y="774"/>
                  <a:pt x="1322" y="759"/>
                  <a:pt x="1326" y="747"/>
                </a:cubicBezTo>
                <a:cubicBezTo>
                  <a:pt x="1323" y="723"/>
                  <a:pt x="1326" y="721"/>
                  <a:pt x="1305" y="714"/>
                </a:cubicBezTo>
                <a:cubicBezTo>
                  <a:pt x="1304" y="707"/>
                  <a:pt x="1306" y="699"/>
                  <a:pt x="1302" y="693"/>
                </a:cubicBezTo>
                <a:cubicBezTo>
                  <a:pt x="1289" y="673"/>
                  <a:pt x="1232" y="658"/>
                  <a:pt x="1212" y="645"/>
                </a:cubicBezTo>
                <a:cubicBezTo>
                  <a:pt x="1217" y="629"/>
                  <a:pt x="1225" y="615"/>
                  <a:pt x="1230" y="600"/>
                </a:cubicBezTo>
                <a:cubicBezTo>
                  <a:pt x="1214" y="590"/>
                  <a:pt x="1215" y="570"/>
                  <a:pt x="1197" y="564"/>
                </a:cubicBezTo>
                <a:cubicBezTo>
                  <a:pt x="1185" y="546"/>
                  <a:pt x="1183" y="533"/>
                  <a:pt x="1161" y="528"/>
                </a:cubicBezTo>
                <a:cubicBezTo>
                  <a:pt x="1155" y="510"/>
                  <a:pt x="1153" y="497"/>
                  <a:pt x="1164" y="480"/>
                </a:cubicBezTo>
                <a:cubicBezTo>
                  <a:pt x="1151" y="461"/>
                  <a:pt x="1158" y="444"/>
                  <a:pt x="1170" y="426"/>
                </a:cubicBezTo>
                <a:cubicBezTo>
                  <a:pt x="1162" y="403"/>
                  <a:pt x="1174" y="430"/>
                  <a:pt x="1158" y="411"/>
                </a:cubicBezTo>
                <a:cubicBezTo>
                  <a:pt x="1149" y="400"/>
                  <a:pt x="1152" y="386"/>
                  <a:pt x="1137" y="381"/>
                </a:cubicBezTo>
                <a:cubicBezTo>
                  <a:pt x="1122" y="359"/>
                  <a:pt x="1126" y="367"/>
                  <a:pt x="1107" y="354"/>
                </a:cubicBezTo>
                <a:cubicBezTo>
                  <a:pt x="1099" y="342"/>
                  <a:pt x="1094" y="330"/>
                  <a:pt x="1086" y="318"/>
                </a:cubicBezTo>
                <a:cubicBezTo>
                  <a:pt x="1084" y="315"/>
                  <a:pt x="1080" y="309"/>
                  <a:pt x="1080" y="309"/>
                </a:cubicBezTo>
                <a:cubicBezTo>
                  <a:pt x="1083" y="293"/>
                  <a:pt x="1084" y="279"/>
                  <a:pt x="1101" y="273"/>
                </a:cubicBezTo>
                <a:cubicBezTo>
                  <a:pt x="1105" y="261"/>
                  <a:pt x="1112" y="261"/>
                  <a:pt x="1116" y="249"/>
                </a:cubicBezTo>
                <a:cubicBezTo>
                  <a:pt x="1114" y="246"/>
                  <a:pt x="1113" y="242"/>
                  <a:pt x="1110" y="240"/>
                </a:cubicBezTo>
                <a:cubicBezTo>
                  <a:pt x="1108" y="238"/>
                  <a:pt x="1103" y="239"/>
                  <a:pt x="1101" y="237"/>
                </a:cubicBezTo>
                <a:cubicBezTo>
                  <a:pt x="1095" y="231"/>
                  <a:pt x="1095" y="216"/>
                  <a:pt x="1089" y="210"/>
                </a:cubicBezTo>
                <a:cubicBezTo>
                  <a:pt x="1082" y="203"/>
                  <a:pt x="1050" y="202"/>
                  <a:pt x="1044" y="201"/>
                </a:cubicBezTo>
                <a:cubicBezTo>
                  <a:pt x="1029" y="196"/>
                  <a:pt x="1023" y="188"/>
                  <a:pt x="1017" y="174"/>
                </a:cubicBezTo>
                <a:cubicBezTo>
                  <a:pt x="1014" y="168"/>
                  <a:pt x="1013" y="162"/>
                  <a:pt x="1011" y="156"/>
                </a:cubicBezTo>
                <a:cubicBezTo>
                  <a:pt x="1010" y="153"/>
                  <a:pt x="1008" y="147"/>
                  <a:pt x="1008" y="147"/>
                </a:cubicBezTo>
                <a:cubicBezTo>
                  <a:pt x="1011" y="129"/>
                  <a:pt x="1015" y="124"/>
                  <a:pt x="1020" y="108"/>
                </a:cubicBezTo>
                <a:cubicBezTo>
                  <a:pt x="1018" y="101"/>
                  <a:pt x="1014" y="91"/>
                  <a:pt x="1014" y="84"/>
                </a:cubicBezTo>
                <a:cubicBezTo>
                  <a:pt x="1018" y="71"/>
                  <a:pt x="1025" y="58"/>
                  <a:pt x="1029" y="45"/>
                </a:cubicBezTo>
                <a:cubicBezTo>
                  <a:pt x="1022" y="23"/>
                  <a:pt x="996" y="39"/>
                  <a:pt x="978" y="27"/>
                </a:cubicBezTo>
                <a:cubicBezTo>
                  <a:pt x="938" y="0"/>
                  <a:pt x="997" y="39"/>
                  <a:pt x="960" y="18"/>
                </a:cubicBezTo>
                <a:cubicBezTo>
                  <a:pt x="954" y="14"/>
                  <a:pt x="942" y="6"/>
                  <a:pt x="942" y="6"/>
                </a:cubicBezTo>
                <a:cubicBezTo>
                  <a:pt x="935" y="17"/>
                  <a:pt x="929" y="17"/>
                  <a:pt x="918" y="24"/>
                </a:cubicBezTo>
                <a:cubicBezTo>
                  <a:pt x="908" y="23"/>
                  <a:pt x="897" y="18"/>
                  <a:pt x="888" y="21"/>
                </a:cubicBezTo>
                <a:cubicBezTo>
                  <a:pt x="879" y="24"/>
                  <a:pt x="865" y="55"/>
                  <a:pt x="861" y="66"/>
                </a:cubicBezTo>
                <a:cubicBezTo>
                  <a:pt x="868" y="88"/>
                  <a:pt x="859" y="111"/>
                  <a:pt x="867" y="135"/>
                </a:cubicBezTo>
                <a:cubicBezTo>
                  <a:pt x="848" y="141"/>
                  <a:pt x="850" y="135"/>
                  <a:pt x="846" y="150"/>
                </a:cubicBezTo>
                <a:cubicBezTo>
                  <a:pt x="845" y="154"/>
                  <a:pt x="846" y="159"/>
                  <a:pt x="843" y="162"/>
                </a:cubicBezTo>
                <a:cubicBezTo>
                  <a:pt x="838" y="166"/>
                  <a:pt x="825" y="168"/>
                  <a:pt x="825" y="168"/>
                </a:cubicBezTo>
                <a:cubicBezTo>
                  <a:pt x="809" y="163"/>
                  <a:pt x="796" y="152"/>
                  <a:pt x="780" y="147"/>
                </a:cubicBezTo>
                <a:cubicBezTo>
                  <a:pt x="768" y="151"/>
                  <a:pt x="768" y="158"/>
                  <a:pt x="756" y="162"/>
                </a:cubicBezTo>
                <a:cubicBezTo>
                  <a:pt x="738" y="161"/>
                  <a:pt x="715" y="169"/>
                  <a:pt x="702" y="156"/>
                </a:cubicBezTo>
                <a:cubicBezTo>
                  <a:pt x="700" y="154"/>
                  <a:pt x="701" y="150"/>
                  <a:pt x="699" y="147"/>
                </a:cubicBezTo>
                <a:cubicBezTo>
                  <a:pt x="688" y="126"/>
                  <a:pt x="677" y="113"/>
                  <a:pt x="654" y="105"/>
                </a:cubicBezTo>
                <a:cubicBezTo>
                  <a:pt x="623" y="109"/>
                  <a:pt x="617" y="128"/>
                  <a:pt x="588" y="135"/>
                </a:cubicBezTo>
                <a:cubicBezTo>
                  <a:pt x="591" y="145"/>
                  <a:pt x="597" y="165"/>
                  <a:pt x="597" y="165"/>
                </a:cubicBezTo>
                <a:cubicBezTo>
                  <a:pt x="587" y="180"/>
                  <a:pt x="590" y="197"/>
                  <a:pt x="576" y="207"/>
                </a:cubicBezTo>
                <a:cubicBezTo>
                  <a:pt x="569" y="196"/>
                  <a:pt x="563" y="196"/>
                  <a:pt x="552" y="189"/>
                </a:cubicBezTo>
                <a:cubicBezTo>
                  <a:pt x="537" y="191"/>
                  <a:pt x="521" y="197"/>
                  <a:pt x="507" y="192"/>
                </a:cubicBezTo>
                <a:cubicBezTo>
                  <a:pt x="507" y="192"/>
                  <a:pt x="498" y="174"/>
                  <a:pt x="492" y="180"/>
                </a:cubicBezTo>
                <a:cubicBezTo>
                  <a:pt x="488" y="184"/>
                  <a:pt x="488" y="192"/>
                  <a:pt x="486" y="198"/>
                </a:cubicBezTo>
                <a:cubicBezTo>
                  <a:pt x="485" y="201"/>
                  <a:pt x="483" y="207"/>
                  <a:pt x="483" y="207"/>
                </a:cubicBezTo>
                <a:cubicBezTo>
                  <a:pt x="492" y="221"/>
                  <a:pt x="485" y="231"/>
                  <a:pt x="477" y="243"/>
                </a:cubicBezTo>
                <a:cubicBezTo>
                  <a:pt x="460" y="232"/>
                  <a:pt x="457" y="234"/>
                  <a:pt x="435" y="237"/>
                </a:cubicBezTo>
                <a:cubicBezTo>
                  <a:pt x="421" y="258"/>
                  <a:pt x="430" y="253"/>
                  <a:pt x="414" y="258"/>
                </a:cubicBezTo>
                <a:cubicBezTo>
                  <a:pt x="408" y="267"/>
                  <a:pt x="402" y="276"/>
                  <a:pt x="396" y="285"/>
                </a:cubicBezTo>
                <a:cubicBezTo>
                  <a:pt x="392" y="291"/>
                  <a:pt x="384" y="303"/>
                  <a:pt x="384" y="303"/>
                </a:cubicBezTo>
                <a:cubicBezTo>
                  <a:pt x="398" y="324"/>
                  <a:pt x="394" y="314"/>
                  <a:pt x="399" y="330"/>
                </a:cubicBezTo>
                <a:cubicBezTo>
                  <a:pt x="390" y="344"/>
                  <a:pt x="385" y="354"/>
                  <a:pt x="372" y="363"/>
                </a:cubicBezTo>
                <a:cubicBezTo>
                  <a:pt x="366" y="372"/>
                  <a:pt x="348" y="384"/>
                  <a:pt x="348" y="384"/>
                </a:cubicBezTo>
                <a:cubicBezTo>
                  <a:pt x="334" y="405"/>
                  <a:pt x="334" y="395"/>
                  <a:pt x="339" y="411"/>
                </a:cubicBezTo>
                <a:cubicBezTo>
                  <a:pt x="332" y="432"/>
                  <a:pt x="300" y="432"/>
                  <a:pt x="282" y="444"/>
                </a:cubicBezTo>
                <a:cubicBezTo>
                  <a:pt x="289" y="483"/>
                  <a:pt x="284" y="476"/>
                  <a:pt x="273" y="510"/>
                </a:cubicBezTo>
                <a:cubicBezTo>
                  <a:pt x="279" y="528"/>
                  <a:pt x="270" y="545"/>
                  <a:pt x="255" y="555"/>
                </a:cubicBezTo>
                <a:cubicBezTo>
                  <a:pt x="251" y="568"/>
                  <a:pt x="239" y="573"/>
                  <a:pt x="234" y="588"/>
                </a:cubicBezTo>
                <a:cubicBezTo>
                  <a:pt x="240" y="606"/>
                  <a:pt x="246" y="624"/>
                  <a:pt x="252" y="642"/>
                </a:cubicBezTo>
                <a:cubicBezTo>
                  <a:pt x="246" y="644"/>
                  <a:pt x="240" y="646"/>
                  <a:pt x="234" y="648"/>
                </a:cubicBezTo>
                <a:cubicBezTo>
                  <a:pt x="231" y="649"/>
                  <a:pt x="225" y="651"/>
                  <a:pt x="225" y="651"/>
                </a:cubicBezTo>
                <a:cubicBezTo>
                  <a:pt x="199" y="649"/>
                  <a:pt x="194" y="646"/>
                  <a:pt x="171" y="651"/>
                </a:cubicBezTo>
                <a:cubicBezTo>
                  <a:pt x="158" y="654"/>
                  <a:pt x="135" y="669"/>
                  <a:pt x="135" y="669"/>
                </a:cubicBezTo>
                <a:cubicBezTo>
                  <a:pt x="130" y="683"/>
                  <a:pt x="120" y="701"/>
                  <a:pt x="111" y="714"/>
                </a:cubicBezTo>
                <a:cubicBezTo>
                  <a:pt x="108" y="728"/>
                  <a:pt x="104" y="739"/>
                  <a:pt x="120" y="744"/>
                </a:cubicBezTo>
                <a:cubicBezTo>
                  <a:pt x="120" y="744"/>
                  <a:pt x="118" y="750"/>
                  <a:pt x="117" y="753"/>
                </a:cubicBezTo>
                <a:cubicBezTo>
                  <a:pt x="109" y="779"/>
                  <a:pt x="118" y="752"/>
                  <a:pt x="111" y="774"/>
                </a:cubicBezTo>
                <a:cubicBezTo>
                  <a:pt x="119" y="807"/>
                  <a:pt x="116" y="841"/>
                  <a:pt x="105" y="873"/>
                </a:cubicBezTo>
                <a:cubicBezTo>
                  <a:pt x="107" y="882"/>
                  <a:pt x="109" y="897"/>
                  <a:pt x="117" y="903"/>
                </a:cubicBezTo>
                <a:cubicBezTo>
                  <a:pt x="125" y="909"/>
                  <a:pt x="144" y="918"/>
                  <a:pt x="144" y="918"/>
                </a:cubicBezTo>
                <a:cubicBezTo>
                  <a:pt x="144" y="920"/>
                  <a:pt x="151" y="940"/>
                  <a:pt x="144" y="945"/>
                </a:cubicBezTo>
                <a:cubicBezTo>
                  <a:pt x="136" y="951"/>
                  <a:pt x="126" y="951"/>
                  <a:pt x="117" y="954"/>
                </a:cubicBezTo>
                <a:cubicBezTo>
                  <a:pt x="114" y="955"/>
                  <a:pt x="108" y="957"/>
                  <a:pt x="108" y="957"/>
                </a:cubicBezTo>
                <a:cubicBezTo>
                  <a:pt x="92" y="981"/>
                  <a:pt x="107" y="980"/>
                  <a:pt x="114" y="1002"/>
                </a:cubicBezTo>
                <a:cubicBezTo>
                  <a:pt x="113" y="1014"/>
                  <a:pt x="113" y="1026"/>
                  <a:pt x="111" y="1038"/>
                </a:cubicBezTo>
                <a:cubicBezTo>
                  <a:pt x="106" y="1069"/>
                  <a:pt x="86" y="1071"/>
                  <a:pt x="60" y="1080"/>
                </a:cubicBezTo>
                <a:cubicBezTo>
                  <a:pt x="66" y="1097"/>
                  <a:pt x="49" y="1092"/>
                  <a:pt x="36" y="1101"/>
                </a:cubicBezTo>
                <a:cubicBezTo>
                  <a:pt x="37" y="1104"/>
                  <a:pt x="37" y="1108"/>
                  <a:pt x="39" y="1110"/>
                </a:cubicBezTo>
                <a:cubicBezTo>
                  <a:pt x="41" y="1113"/>
                  <a:pt x="47" y="1113"/>
                  <a:pt x="48" y="1116"/>
                </a:cubicBezTo>
                <a:cubicBezTo>
                  <a:pt x="51" y="1126"/>
                  <a:pt x="42" y="1136"/>
                  <a:pt x="39" y="1146"/>
                </a:cubicBezTo>
                <a:cubicBezTo>
                  <a:pt x="36" y="1155"/>
                  <a:pt x="30" y="1173"/>
                  <a:pt x="30" y="1173"/>
                </a:cubicBezTo>
                <a:cubicBezTo>
                  <a:pt x="16" y="1152"/>
                  <a:pt x="25" y="1157"/>
                  <a:pt x="9" y="1152"/>
                </a:cubicBezTo>
                <a:cubicBezTo>
                  <a:pt x="3" y="1170"/>
                  <a:pt x="0" y="1209"/>
                  <a:pt x="0" y="1209"/>
                </a:cubicBezTo>
                <a:cubicBezTo>
                  <a:pt x="4" y="1229"/>
                  <a:pt x="6" y="1245"/>
                  <a:pt x="24" y="1257"/>
                </a:cubicBezTo>
                <a:cubicBezTo>
                  <a:pt x="30" y="1255"/>
                  <a:pt x="42" y="1248"/>
                  <a:pt x="42" y="1263"/>
                </a:cubicBezTo>
                <a:cubicBezTo>
                  <a:pt x="42" y="1267"/>
                  <a:pt x="37" y="1269"/>
                  <a:pt x="36" y="1272"/>
                </a:cubicBezTo>
                <a:cubicBezTo>
                  <a:pt x="33" y="1278"/>
                  <a:pt x="30" y="1290"/>
                  <a:pt x="30" y="1290"/>
                </a:cubicBezTo>
                <a:cubicBezTo>
                  <a:pt x="33" y="1329"/>
                  <a:pt x="39" y="1380"/>
                  <a:pt x="75" y="1404"/>
                </a:cubicBezTo>
                <a:cubicBezTo>
                  <a:pt x="82" y="1414"/>
                  <a:pt x="89" y="1417"/>
                  <a:pt x="93" y="1428"/>
                </a:cubicBezTo>
                <a:cubicBezTo>
                  <a:pt x="89" y="1440"/>
                  <a:pt x="84" y="1442"/>
                  <a:pt x="72" y="1446"/>
                </a:cubicBezTo>
                <a:cubicBezTo>
                  <a:pt x="61" y="1463"/>
                  <a:pt x="64" y="1486"/>
                  <a:pt x="81" y="1497"/>
                </a:cubicBezTo>
                <a:cubicBezTo>
                  <a:pt x="82" y="1500"/>
                  <a:pt x="82" y="1504"/>
                  <a:pt x="84" y="1506"/>
                </a:cubicBezTo>
                <a:cubicBezTo>
                  <a:pt x="86" y="1509"/>
                  <a:pt x="91" y="1509"/>
                  <a:pt x="93" y="1512"/>
                </a:cubicBezTo>
                <a:cubicBezTo>
                  <a:pt x="96" y="1517"/>
                  <a:pt x="99" y="1530"/>
                  <a:pt x="99" y="1530"/>
                </a:cubicBezTo>
                <a:cubicBezTo>
                  <a:pt x="96" y="1531"/>
                  <a:pt x="92" y="1535"/>
                  <a:pt x="90" y="1533"/>
                </a:cubicBezTo>
                <a:cubicBezTo>
                  <a:pt x="86" y="1529"/>
                  <a:pt x="88" y="1523"/>
                  <a:pt x="87" y="1518"/>
                </a:cubicBezTo>
                <a:cubicBezTo>
                  <a:pt x="84" y="1506"/>
                  <a:pt x="77" y="1504"/>
                  <a:pt x="66" y="1500"/>
                </a:cubicBezTo>
                <a:cubicBezTo>
                  <a:pt x="62" y="1478"/>
                  <a:pt x="63" y="1475"/>
                  <a:pt x="39" y="1479"/>
                </a:cubicBezTo>
                <a:cubicBezTo>
                  <a:pt x="36" y="1481"/>
                  <a:pt x="23" y="1488"/>
                  <a:pt x="24" y="1494"/>
                </a:cubicBezTo>
                <a:cubicBezTo>
                  <a:pt x="26" y="1504"/>
                  <a:pt x="42" y="1503"/>
                  <a:pt x="51" y="1506"/>
                </a:cubicBezTo>
                <a:cubicBezTo>
                  <a:pt x="58" y="1508"/>
                  <a:pt x="69" y="1518"/>
                  <a:pt x="69" y="1518"/>
                </a:cubicBezTo>
                <a:cubicBezTo>
                  <a:pt x="76" y="1539"/>
                  <a:pt x="93" y="1545"/>
                  <a:pt x="111" y="1557"/>
                </a:cubicBezTo>
                <a:cubicBezTo>
                  <a:pt x="143" y="1555"/>
                  <a:pt x="168" y="1558"/>
                  <a:pt x="198" y="1554"/>
                </a:cubicBezTo>
                <a:cubicBezTo>
                  <a:pt x="209" y="1537"/>
                  <a:pt x="197" y="1510"/>
                  <a:pt x="210" y="1497"/>
                </a:cubicBezTo>
                <a:cubicBezTo>
                  <a:pt x="219" y="1488"/>
                  <a:pt x="246" y="1482"/>
                  <a:pt x="246" y="1482"/>
                </a:cubicBezTo>
                <a:cubicBezTo>
                  <a:pt x="274" y="1491"/>
                  <a:pt x="258" y="1487"/>
                  <a:pt x="297" y="1491"/>
                </a:cubicBezTo>
                <a:cubicBezTo>
                  <a:pt x="312" y="1496"/>
                  <a:pt x="324" y="1490"/>
                  <a:pt x="336" y="1482"/>
                </a:cubicBezTo>
                <a:cubicBezTo>
                  <a:pt x="344" y="1470"/>
                  <a:pt x="349" y="1458"/>
                  <a:pt x="357" y="1446"/>
                </a:cubicBezTo>
                <a:cubicBezTo>
                  <a:pt x="362" y="1438"/>
                  <a:pt x="366" y="1419"/>
                  <a:pt x="366" y="1419"/>
                </a:cubicBezTo>
                <a:cubicBezTo>
                  <a:pt x="365" y="1428"/>
                  <a:pt x="351" y="1483"/>
                  <a:pt x="375" y="1467"/>
                </a:cubicBezTo>
                <a:cubicBezTo>
                  <a:pt x="377" y="1464"/>
                  <a:pt x="378" y="1460"/>
                  <a:pt x="381" y="1458"/>
                </a:cubicBezTo>
                <a:cubicBezTo>
                  <a:pt x="383" y="1456"/>
                  <a:pt x="388" y="1458"/>
                  <a:pt x="390" y="1455"/>
                </a:cubicBezTo>
                <a:cubicBezTo>
                  <a:pt x="400" y="1441"/>
                  <a:pt x="408" y="1409"/>
                  <a:pt x="414" y="1392"/>
                </a:cubicBezTo>
                <a:cubicBezTo>
                  <a:pt x="419" y="1378"/>
                  <a:pt x="416" y="1361"/>
                  <a:pt x="432" y="1356"/>
                </a:cubicBezTo>
                <a:cubicBezTo>
                  <a:pt x="452" y="1363"/>
                  <a:pt x="467" y="1372"/>
                  <a:pt x="486" y="1380"/>
                </a:cubicBezTo>
                <a:cubicBezTo>
                  <a:pt x="492" y="1383"/>
                  <a:pt x="498" y="1384"/>
                  <a:pt x="504" y="1386"/>
                </a:cubicBezTo>
                <a:cubicBezTo>
                  <a:pt x="507" y="1387"/>
                  <a:pt x="513" y="1389"/>
                  <a:pt x="513" y="1389"/>
                </a:cubicBezTo>
                <a:cubicBezTo>
                  <a:pt x="522" y="1383"/>
                  <a:pt x="531" y="1377"/>
                  <a:pt x="540" y="1371"/>
                </a:cubicBezTo>
                <a:cubicBezTo>
                  <a:pt x="543" y="1369"/>
                  <a:pt x="549" y="1365"/>
                  <a:pt x="549" y="1365"/>
                </a:cubicBezTo>
                <a:cubicBezTo>
                  <a:pt x="529" y="1335"/>
                  <a:pt x="556" y="1314"/>
                  <a:pt x="582" y="1308"/>
                </a:cubicBezTo>
                <a:cubicBezTo>
                  <a:pt x="582" y="1308"/>
                  <a:pt x="593" y="1292"/>
                  <a:pt x="591" y="1290"/>
                </a:cubicBezTo>
                <a:cubicBezTo>
                  <a:pt x="587" y="1286"/>
                  <a:pt x="573" y="1284"/>
                  <a:pt x="573" y="1284"/>
                </a:cubicBezTo>
                <a:cubicBezTo>
                  <a:pt x="570" y="1285"/>
                  <a:pt x="566" y="1285"/>
                  <a:pt x="564" y="1287"/>
                </a:cubicBezTo>
                <a:cubicBezTo>
                  <a:pt x="562" y="1289"/>
                  <a:pt x="564" y="1294"/>
                  <a:pt x="561" y="1296"/>
                </a:cubicBezTo>
                <a:cubicBezTo>
                  <a:pt x="546" y="1307"/>
                  <a:pt x="523" y="1306"/>
                  <a:pt x="507" y="1317"/>
                </a:cubicBezTo>
                <a:cubicBezTo>
                  <a:pt x="505" y="1323"/>
                  <a:pt x="503" y="1329"/>
                  <a:pt x="501" y="1335"/>
                </a:cubicBezTo>
                <a:cubicBezTo>
                  <a:pt x="500" y="1339"/>
                  <a:pt x="499" y="1343"/>
                  <a:pt x="498" y="1347"/>
                </a:cubicBezTo>
                <a:cubicBezTo>
                  <a:pt x="496" y="1353"/>
                  <a:pt x="492" y="1365"/>
                  <a:pt x="492" y="1365"/>
                </a:cubicBezTo>
                <a:cubicBezTo>
                  <a:pt x="495" y="1373"/>
                  <a:pt x="499" y="1378"/>
                  <a:pt x="486" y="1380"/>
                </a:cubicBezTo>
                <a:cubicBezTo>
                  <a:pt x="476" y="1382"/>
                  <a:pt x="469" y="1368"/>
                  <a:pt x="459" y="1365"/>
                </a:cubicBezTo>
                <a:cubicBezTo>
                  <a:pt x="453" y="1363"/>
                  <a:pt x="441" y="1359"/>
                  <a:pt x="441" y="1359"/>
                </a:cubicBezTo>
                <a:cubicBezTo>
                  <a:pt x="430" y="1360"/>
                  <a:pt x="419" y="1360"/>
                  <a:pt x="408" y="1362"/>
                </a:cubicBezTo>
                <a:cubicBezTo>
                  <a:pt x="388" y="1366"/>
                  <a:pt x="400" y="1395"/>
                  <a:pt x="381" y="1401"/>
                </a:cubicBezTo>
                <a:cubicBezTo>
                  <a:pt x="381" y="1401"/>
                  <a:pt x="369" y="1425"/>
                  <a:pt x="369" y="1401"/>
                </a:cubicBezTo>
                <a:cubicBezTo>
                  <a:pt x="369" y="1397"/>
                  <a:pt x="374" y="1395"/>
                  <a:pt x="375" y="1392"/>
                </a:cubicBezTo>
                <a:cubicBezTo>
                  <a:pt x="378" y="1386"/>
                  <a:pt x="381" y="1374"/>
                  <a:pt x="381" y="1374"/>
                </a:cubicBezTo>
                <a:cubicBezTo>
                  <a:pt x="377" y="1359"/>
                  <a:pt x="377" y="1356"/>
                  <a:pt x="390" y="1347"/>
                </a:cubicBezTo>
                <a:cubicBezTo>
                  <a:pt x="383" y="1327"/>
                  <a:pt x="382" y="1333"/>
                  <a:pt x="387" y="1314"/>
                </a:cubicBezTo>
                <a:cubicBezTo>
                  <a:pt x="389" y="1308"/>
                  <a:pt x="393" y="1296"/>
                  <a:pt x="393" y="1296"/>
                </a:cubicBezTo>
                <a:cubicBezTo>
                  <a:pt x="396" y="1273"/>
                  <a:pt x="401" y="1265"/>
                  <a:pt x="408" y="1245"/>
                </a:cubicBezTo>
                <a:cubicBezTo>
                  <a:pt x="396" y="1227"/>
                  <a:pt x="412" y="1215"/>
                  <a:pt x="429" y="1209"/>
                </a:cubicBezTo>
                <a:cubicBezTo>
                  <a:pt x="440" y="1192"/>
                  <a:pt x="430" y="1203"/>
                  <a:pt x="459" y="1197"/>
                </a:cubicBezTo>
                <a:cubicBezTo>
                  <a:pt x="465" y="1196"/>
                  <a:pt x="477" y="1191"/>
                  <a:pt x="477" y="1191"/>
                </a:cubicBezTo>
                <a:cubicBezTo>
                  <a:pt x="488" y="1180"/>
                  <a:pt x="490" y="1173"/>
                  <a:pt x="504" y="1182"/>
                </a:cubicBezTo>
                <a:cubicBezTo>
                  <a:pt x="511" y="1204"/>
                  <a:pt x="524" y="1181"/>
                  <a:pt x="528" y="1170"/>
                </a:cubicBezTo>
                <a:cubicBezTo>
                  <a:pt x="525" y="1168"/>
                  <a:pt x="522" y="1167"/>
                  <a:pt x="519" y="1164"/>
                </a:cubicBezTo>
                <a:cubicBezTo>
                  <a:pt x="516" y="1161"/>
                  <a:pt x="516" y="1157"/>
                  <a:pt x="513" y="1155"/>
                </a:cubicBezTo>
                <a:cubicBezTo>
                  <a:pt x="508" y="1151"/>
                  <a:pt x="501" y="1150"/>
                  <a:pt x="495" y="1146"/>
                </a:cubicBezTo>
                <a:cubicBezTo>
                  <a:pt x="500" y="1124"/>
                  <a:pt x="515" y="1128"/>
                  <a:pt x="534" y="1122"/>
                </a:cubicBezTo>
                <a:cubicBezTo>
                  <a:pt x="540" y="1120"/>
                  <a:pt x="552" y="1116"/>
                  <a:pt x="552" y="1116"/>
                </a:cubicBezTo>
                <a:cubicBezTo>
                  <a:pt x="566" y="1096"/>
                  <a:pt x="556" y="1081"/>
                  <a:pt x="543" y="1062"/>
                </a:cubicBezTo>
                <a:cubicBezTo>
                  <a:pt x="553" y="1059"/>
                  <a:pt x="560" y="1053"/>
                  <a:pt x="570" y="1050"/>
                </a:cubicBezTo>
                <a:cubicBezTo>
                  <a:pt x="591" y="1055"/>
                  <a:pt x="607" y="1067"/>
                  <a:pt x="627" y="1074"/>
                </a:cubicBezTo>
                <a:cubicBezTo>
                  <a:pt x="636" y="1072"/>
                  <a:pt x="646" y="1074"/>
                  <a:pt x="648" y="1062"/>
                </a:cubicBezTo>
                <a:cubicBezTo>
                  <a:pt x="650" y="1051"/>
                  <a:pt x="631" y="1044"/>
                  <a:pt x="627" y="1041"/>
                </a:cubicBezTo>
                <a:cubicBezTo>
                  <a:pt x="624" y="1039"/>
                  <a:pt x="618" y="1035"/>
                  <a:pt x="618" y="1035"/>
                </a:cubicBezTo>
                <a:cubicBezTo>
                  <a:pt x="601" y="1039"/>
                  <a:pt x="609" y="1045"/>
                  <a:pt x="594" y="1050"/>
                </a:cubicBezTo>
                <a:cubicBezTo>
                  <a:pt x="567" y="1046"/>
                  <a:pt x="580" y="1045"/>
                  <a:pt x="555" y="1053"/>
                </a:cubicBezTo>
                <a:cubicBezTo>
                  <a:pt x="549" y="1055"/>
                  <a:pt x="537" y="1059"/>
                  <a:pt x="537" y="1059"/>
                </a:cubicBezTo>
                <a:cubicBezTo>
                  <a:pt x="520" y="1055"/>
                  <a:pt x="515" y="1044"/>
                  <a:pt x="510" y="1029"/>
                </a:cubicBezTo>
                <a:cubicBezTo>
                  <a:pt x="498" y="1033"/>
                  <a:pt x="477" y="1039"/>
                  <a:pt x="483" y="1020"/>
                </a:cubicBezTo>
                <a:cubicBezTo>
                  <a:pt x="460" y="1012"/>
                  <a:pt x="471" y="1015"/>
                  <a:pt x="450" y="1011"/>
                </a:cubicBezTo>
                <a:cubicBezTo>
                  <a:pt x="435" y="1001"/>
                  <a:pt x="434" y="999"/>
                  <a:pt x="438" y="981"/>
                </a:cubicBezTo>
                <a:cubicBezTo>
                  <a:pt x="432" y="962"/>
                  <a:pt x="432" y="961"/>
                  <a:pt x="438" y="942"/>
                </a:cubicBezTo>
                <a:cubicBezTo>
                  <a:pt x="428" y="927"/>
                  <a:pt x="424" y="910"/>
                  <a:pt x="444" y="903"/>
                </a:cubicBezTo>
                <a:cubicBezTo>
                  <a:pt x="460" y="879"/>
                  <a:pt x="444" y="909"/>
                  <a:pt x="444" y="885"/>
                </a:cubicBezTo>
                <a:cubicBezTo>
                  <a:pt x="444" y="881"/>
                  <a:pt x="457" y="869"/>
                  <a:pt x="459" y="867"/>
                </a:cubicBezTo>
                <a:cubicBezTo>
                  <a:pt x="464" y="852"/>
                  <a:pt x="463" y="861"/>
                  <a:pt x="456" y="840"/>
                </a:cubicBezTo>
                <a:cubicBezTo>
                  <a:pt x="455" y="837"/>
                  <a:pt x="453" y="831"/>
                  <a:pt x="453" y="831"/>
                </a:cubicBezTo>
                <a:cubicBezTo>
                  <a:pt x="457" y="819"/>
                  <a:pt x="462" y="817"/>
                  <a:pt x="474" y="813"/>
                </a:cubicBezTo>
                <a:cubicBezTo>
                  <a:pt x="484" y="799"/>
                  <a:pt x="479" y="807"/>
                  <a:pt x="486" y="786"/>
                </a:cubicBezTo>
                <a:cubicBezTo>
                  <a:pt x="489" y="777"/>
                  <a:pt x="513" y="774"/>
                  <a:pt x="513" y="774"/>
                </a:cubicBezTo>
                <a:cubicBezTo>
                  <a:pt x="497" y="750"/>
                  <a:pt x="540" y="740"/>
                  <a:pt x="558" y="735"/>
                </a:cubicBezTo>
                <a:cubicBezTo>
                  <a:pt x="565" y="724"/>
                  <a:pt x="565" y="718"/>
                  <a:pt x="576" y="711"/>
                </a:cubicBezTo>
                <a:cubicBezTo>
                  <a:pt x="577" y="714"/>
                  <a:pt x="576" y="719"/>
                  <a:pt x="579" y="720"/>
                </a:cubicBezTo>
                <a:cubicBezTo>
                  <a:pt x="587" y="724"/>
                  <a:pt x="591" y="710"/>
                  <a:pt x="594" y="708"/>
                </a:cubicBezTo>
                <a:cubicBezTo>
                  <a:pt x="608" y="695"/>
                  <a:pt x="613" y="696"/>
                  <a:pt x="630" y="690"/>
                </a:cubicBezTo>
                <a:lnTo>
                  <a:pt x="630" y="690"/>
                </a:lnTo>
                <a:cubicBezTo>
                  <a:pt x="636" y="686"/>
                  <a:pt x="648" y="678"/>
                  <a:pt x="648" y="678"/>
                </a:cubicBezTo>
                <a:cubicBezTo>
                  <a:pt x="650" y="675"/>
                  <a:pt x="651" y="672"/>
                  <a:pt x="654" y="669"/>
                </a:cubicBezTo>
                <a:cubicBezTo>
                  <a:pt x="657" y="666"/>
                  <a:pt x="661" y="666"/>
                  <a:pt x="663" y="663"/>
                </a:cubicBezTo>
                <a:cubicBezTo>
                  <a:pt x="673" y="651"/>
                  <a:pt x="675" y="640"/>
                  <a:pt x="690" y="630"/>
                </a:cubicBezTo>
                <a:cubicBezTo>
                  <a:pt x="696" y="612"/>
                  <a:pt x="707" y="621"/>
                  <a:pt x="699" y="597"/>
                </a:cubicBezTo>
                <a:cubicBezTo>
                  <a:pt x="696" y="588"/>
                  <a:pt x="675" y="582"/>
                  <a:pt x="675" y="582"/>
                </a:cubicBezTo>
                <a:cubicBezTo>
                  <a:pt x="678" y="558"/>
                  <a:pt x="689" y="546"/>
                  <a:pt x="696" y="525"/>
                </a:cubicBezTo>
                <a:cubicBezTo>
                  <a:pt x="668" y="506"/>
                  <a:pt x="705" y="505"/>
                  <a:pt x="720" y="495"/>
                </a:cubicBezTo>
                <a:cubicBezTo>
                  <a:pt x="729" y="481"/>
                  <a:pt x="740" y="467"/>
                  <a:pt x="756" y="462"/>
                </a:cubicBezTo>
                <a:cubicBezTo>
                  <a:pt x="776" y="469"/>
                  <a:pt x="775" y="470"/>
                  <a:pt x="792" y="459"/>
                </a:cubicBezTo>
                <a:cubicBezTo>
                  <a:pt x="798" y="461"/>
                  <a:pt x="804" y="463"/>
                  <a:pt x="810" y="465"/>
                </a:cubicBezTo>
                <a:cubicBezTo>
                  <a:pt x="813" y="466"/>
                  <a:pt x="819" y="468"/>
                  <a:pt x="819" y="468"/>
                </a:cubicBezTo>
                <a:cubicBezTo>
                  <a:pt x="847" y="459"/>
                  <a:pt x="839" y="449"/>
                  <a:pt x="816" y="441"/>
                </a:cubicBezTo>
                <a:cubicBezTo>
                  <a:pt x="802" y="420"/>
                  <a:pt x="806" y="430"/>
                  <a:pt x="801" y="414"/>
                </a:cubicBezTo>
                <a:cubicBezTo>
                  <a:pt x="798" y="390"/>
                  <a:pt x="798" y="379"/>
                  <a:pt x="810" y="360"/>
                </a:cubicBezTo>
                <a:cubicBezTo>
                  <a:pt x="804" y="332"/>
                  <a:pt x="801" y="354"/>
                  <a:pt x="792" y="333"/>
                </a:cubicBezTo>
                <a:cubicBezTo>
                  <a:pt x="788" y="324"/>
                  <a:pt x="783" y="306"/>
                  <a:pt x="783" y="306"/>
                </a:cubicBezTo>
                <a:cubicBezTo>
                  <a:pt x="786" y="304"/>
                  <a:pt x="794" y="303"/>
                  <a:pt x="792" y="300"/>
                </a:cubicBezTo>
                <a:cubicBezTo>
                  <a:pt x="789" y="294"/>
                  <a:pt x="774" y="288"/>
                  <a:pt x="774" y="288"/>
                </a:cubicBezTo>
                <a:cubicBezTo>
                  <a:pt x="778" y="235"/>
                  <a:pt x="789" y="228"/>
                  <a:pt x="744" y="213"/>
                </a:cubicBezTo>
                <a:cubicBezTo>
                  <a:pt x="742" y="210"/>
                  <a:pt x="741" y="206"/>
                  <a:pt x="738" y="204"/>
                </a:cubicBezTo>
                <a:cubicBezTo>
                  <a:pt x="736" y="202"/>
                  <a:pt x="731" y="203"/>
                  <a:pt x="729" y="201"/>
                </a:cubicBezTo>
                <a:cubicBezTo>
                  <a:pt x="727" y="199"/>
                  <a:pt x="728" y="194"/>
                  <a:pt x="726" y="192"/>
                </a:cubicBezTo>
                <a:cubicBezTo>
                  <a:pt x="724" y="190"/>
                  <a:pt x="720" y="190"/>
                  <a:pt x="717" y="189"/>
                </a:cubicBezTo>
                <a:cubicBezTo>
                  <a:pt x="696" y="179"/>
                  <a:pt x="673" y="172"/>
                  <a:pt x="654" y="159"/>
                </a:cubicBezTo>
                <a:cubicBezTo>
                  <a:pt x="649" y="144"/>
                  <a:pt x="655" y="154"/>
                  <a:pt x="642" y="147"/>
                </a:cubicBezTo>
                <a:cubicBezTo>
                  <a:pt x="636" y="143"/>
                  <a:pt x="624" y="135"/>
                  <a:pt x="624" y="135"/>
                </a:cubicBezTo>
                <a:cubicBezTo>
                  <a:pt x="622" y="132"/>
                  <a:pt x="616" y="129"/>
                  <a:pt x="618" y="126"/>
                </a:cubicBezTo>
                <a:cubicBezTo>
                  <a:pt x="619" y="123"/>
                  <a:pt x="625" y="127"/>
                  <a:pt x="627" y="129"/>
                </a:cubicBezTo>
                <a:cubicBezTo>
                  <a:pt x="632" y="134"/>
                  <a:pt x="633" y="152"/>
                  <a:pt x="639" y="156"/>
                </a:cubicBezTo>
                <a:cubicBezTo>
                  <a:pt x="644" y="160"/>
                  <a:pt x="657" y="162"/>
                  <a:pt x="657" y="162"/>
                </a:cubicBezTo>
                <a:cubicBezTo>
                  <a:pt x="669" y="180"/>
                  <a:pt x="691" y="178"/>
                  <a:pt x="708" y="189"/>
                </a:cubicBezTo>
                <a:cubicBezTo>
                  <a:pt x="717" y="195"/>
                  <a:pt x="726" y="201"/>
                  <a:pt x="735" y="207"/>
                </a:cubicBezTo>
                <a:cubicBezTo>
                  <a:pt x="741" y="211"/>
                  <a:pt x="746" y="217"/>
                  <a:pt x="753" y="219"/>
                </a:cubicBezTo>
                <a:cubicBezTo>
                  <a:pt x="759" y="221"/>
                  <a:pt x="771" y="225"/>
                  <a:pt x="771" y="225"/>
                </a:cubicBezTo>
                <a:cubicBezTo>
                  <a:pt x="779" y="248"/>
                  <a:pt x="770" y="281"/>
                  <a:pt x="789" y="294"/>
                </a:cubicBezTo>
                <a:cubicBezTo>
                  <a:pt x="798" y="320"/>
                  <a:pt x="790" y="288"/>
                  <a:pt x="783" y="306"/>
                </a:cubicBezTo>
                <a:cubicBezTo>
                  <a:pt x="781" y="310"/>
                  <a:pt x="784" y="314"/>
                  <a:pt x="786" y="318"/>
                </a:cubicBezTo>
                <a:cubicBezTo>
                  <a:pt x="793" y="333"/>
                  <a:pt x="801" y="349"/>
                  <a:pt x="810" y="363"/>
                </a:cubicBezTo>
                <a:cubicBezTo>
                  <a:pt x="790" y="393"/>
                  <a:pt x="801" y="399"/>
                  <a:pt x="807" y="435"/>
                </a:cubicBezTo>
                <a:cubicBezTo>
                  <a:pt x="808" y="442"/>
                  <a:pt x="819" y="440"/>
                  <a:pt x="825" y="444"/>
                </a:cubicBezTo>
                <a:cubicBezTo>
                  <a:pt x="840" y="466"/>
                  <a:pt x="835" y="461"/>
                  <a:pt x="858" y="468"/>
                </a:cubicBezTo>
                <a:cubicBezTo>
                  <a:pt x="864" y="470"/>
                  <a:pt x="876" y="474"/>
                  <a:pt x="876" y="474"/>
                </a:cubicBezTo>
                <a:cubicBezTo>
                  <a:pt x="878" y="477"/>
                  <a:pt x="879" y="481"/>
                  <a:pt x="882" y="483"/>
                </a:cubicBezTo>
                <a:cubicBezTo>
                  <a:pt x="884" y="485"/>
                  <a:pt x="889" y="484"/>
                  <a:pt x="891" y="486"/>
                </a:cubicBezTo>
                <a:cubicBezTo>
                  <a:pt x="896" y="491"/>
                  <a:pt x="903" y="504"/>
                  <a:pt x="903" y="504"/>
                </a:cubicBezTo>
                <a:cubicBezTo>
                  <a:pt x="907" y="545"/>
                  <a:pt x="917" y="535"/>
                  <a:pt x="891" y="552"/>
                </a:cubicBezTo>
                <a:cubicBezTo>
                  <a:pt x="883" y="540"/>
                  <a:pt x="880" y="534"/>
                  <a:pt x="867" y="543"/>
                </a:cubicBezTo>
                <a:cubicBezTo>
                  <a:pt x="866" y="546"/>
                  <a:pt x="863" y="549"/>
                  <a:pt x="864" y="552"/>
                </a:cubicBezTo>
                <a:cubicBezTo>
                  <a:pt x="865" y="555"/>
                  <a:pt x="872" y="552"/>
                  <a:pt x="873" y="555"/>
                </a:cubicBezTo>
                <a:cubicBezTo>
                  <a:pt x="877" y="562"/>
                  <a:pt x="864" y="568"/>
                  <a:pt x="861" y="570"/>
                </a:cubicBezTo>
                <a:cubicBezTo>
                  <a:pt x="856" y="586"/>
                  <a:pt x="848" y="611"/>
                  <a:pt x="837" y="624"/>
                </a:cubicBezTo>
                <a:cubicBezTo>
                  <a:pt x="832" y="630"/>
                  <a:pt x="816" y="634"/>
                  <a:pt x="810" y="636"/>
                </a:cubicBezTo>
                <a:cubicBezTo>
                  <a:pt x="807" y="637"/>
                  <a:pt x="801" y="639"/>
                  <a:pt x="801" y="639"/>
                </a:cubicBezTo>
                <a:cubicBezTo>
                  <a:pt x="822" y="646"/>
                  <a:pt x="799" y="659"/>
                  <a:pt x="789" y="666"/>
                </a:cubicBezTo>
                <a:cubicBezTo>
                  <a:pt x="785" y="679"/>
                  <a:pt x="771" y="682"/>
                  <a:pt x="759" y="690"/>
                </a:cubicBezTo>
                <a:cubicBezTo>
                  <a:pt x="756" y="692"/>
                  <a:pt x="750" y="696"/>
                  <a:pt x="750" y="696"/>
                </a:cubicBezTo>
                <a:cubicBezTo>
                  <a:pt x="746" y="708"/>
                  <a:pt x="740" y="711"/>
                  <a:pt x="744" y="723"/>
                </a:cubicBezTo>
                <a:cubicBezTo>
                  <a:pt x="730" y="733"/>
                  <a:pt x="738" y="728"/>
                  <a:pt x="717" y="735"/>
                </a:cubicBezTo>
                <a:cubicBezTo>
                  <a:pt x="714" y="736"/>
                  <a:pt x="708" y="738"/>
                  <a:pt x="708" y="738"/>
                </a:cubicBezTo>
                <a:cubicBezTo>
                  <a:pt x="694" y="717"/>
                  <a:pt x="703" y="718"/>
                  <a:pt x="687" y="723"/>
                </a:cubicBezTo>
                <a:cubicBezTo>
                  <a:pt x="685" y="726"/>
                  <a:pt x="679" y="729"/>
                  <a:pt x="681" y="732"/>
                </a:cubicBezTo>
                <a:cubicBezTo>
                  <a:pt x="685" y="738"/>
                  <a:pt x="693" y="740"/>
                  <a:pt x="699" y="744"/>
                </a:cubicBezTo>
                <a:cubicBezTo>
                  <a:pt x="702" y="746"/>
                  <a:pt x="708" y="750"/>
                  <a:pt x="708" y="750"/>
                </a:cubicBezTo>
                <a:cubicBezTo>
                  <a:pt x="701" y="771"/>
                  <a:pt x="707" y="764"/>
                  <a:pt x="693" y="774"/>
                </a:cubicBezTo>
                <a:cubicBezTo>
                  <a:pt x="682" y="790"/>
                  <a:pt x="685" y="800"/>
                  <a:pt x="690" y="819"/>
                </a:cubicBezTo>
                <a:cubicBezTo>
                  <a:pt x="692" y="825"/>
                  <a:pt x="696" y="837"/>
                  <a:pt x="696" y="837"/>
                </a:cubicBezTo>
                <a:cubicBezTo>
                  <a:pt x="691" y="851"/>
                  <a:pt x="696" y="855"/>
                  <a:pt x="702" y="867"/>
                </a:cubicBezTo>
                <a:cubicBezTo>
                  <a:pt x="705" y="873"/>
                  <a:pt x="708" y="885"/>
                  <a:pt x="708" y="885"/>
                </a:cubicBezTo>
                <a:cubicBezTo>
                  <a:pt x="709" y="892"/>
                  <a:pt x="709" y="899"/>
                  <a:pt x="711" y="906"/>
                </a:cubicBezTo>
                <a:cubicBezTo>
                  <a:pt x="712" y="912"/>
                  <a:pt x="717" y="924"/>
                  <a:pt x="717" y="924"/>
                </a:cubicBezTo>
                <a:cubicBezTo>
                  <a:pt x="710" y="945"/>
                  <a:pt x="715" y="937"/>
                  <a:pt x="705" y="951"/>
                </a:cubicBezTo>
                <a:cubicBezTo>
                  <a:pt x="705" y="955"/>
                  <a:pt x="700" y="1014"/>
                  <a:pt x="708" y="1017"/>
                </a:cubicBezTo>
                <a:cubicBezTo>
                  <a:pt x="720" y="1022"/>
                  <a:pt x="734" y="1019"/>
                  <a:pt x="747" y="1020"/>
                </a:cubicBezTo>
                <a:cubicBezTo>
                  <a:pt x="750" y="1021"/>
                  <a:pt x="753" y="1022"/>
                  <a:pt x="756" y="1023"/>
                </a:cubicBezTo>
                <a:cubicBezTo>
                  <a:pt x="759" y="1025"/>
                  <a:pt x="762" y="1028"/>
                  <a:pt x="765" y="1029"/>
                </a:cubicBezTo>
                <a:cubicBezTo>
                  <a:pt x="771" y="1032"/>
                  <a:pt x="783" y="1035"/>
                  <a:pt x="783" y="1035"/>
                </a:cubicBezTo>
                <a:cubicBezTo>
                  <a:pt x="780" y="1045"/>
                  <a:pt x="774" y="1052"/>
                  <a:pt x="771" y="1062"/>
                </a:cubicBezTo>
                <a:cubicBezTo>
                  <a:pt x="784" y="1082"/>
                  <a:pt x="802" y="1065"/>
                  <a:pt x="819" y="1059"/>
                </a:cubicBezTo>
                <a:cubicBezTo>
                  <a:pt x="833" y="1080"/>
                  <a:pt x="837" y="1057"/>
                  <a:pt x="843" y="1086"/>
                </a:cubicBezTo>
                <a:cubicBezTo>
                  <a:pt x="846" y="1085"/>
                  <a:pt x="850" y="1085"/>
                  <a:pt x="852" y="1083"/>
                </a:cubicBezTo>
                <a:cubicBezTo>
                  <a:pt x="855" y="1081"/>
                  <a:pt x="854" y="1074"/>
                  <a:pt x="858" y="1074"/>
                </a:cubicBezTo>
                <a:cubicBezTo>
                  <a:pt x="875" y="1074"/>
                  <a:pt x="857" y="1090"/>
                  <a:pt x="867" y="108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39" name="未知"/>
          <p:cNvSpPr/>
          <p:nvPr/>
        </p:nvSpPr>
        <p:spPr>
          <a:xfrm>
            <a:off x="4886937" y="2517853"/>
            <a:ext cx="796442" cy="541652"/>
          </a:xfrm>
          <a:custGeom>
            <a:avLst/>
            <a:gdLst/>
            <a:ahLst/>
            <a:cxnLst/>
            <a:rect l="0" t="0" r="0" b="0"/>
            <a:pathLst>
              <a:path w="894" h="608">
                <a:moveTo>
                  <a:pt x="732" y="38"/>
                </a:moveTo>
                <a:cubicBezTo>
                  <a:pt x="709" y="46"/>
                  <a:pt x="700" y="45"/>
                  <a:pt x="670" y="46"/>
                </a:cubicBezTo>
                <a:cubicBezTo>
                  <a:pt x="624" y="58"/>
                  <a:pt x="574" y="48"/>
                  <a:pt x="526" y="44"/>
                </a:cubicBezTo>
                <a:cubicBezTo>
                  <a:pt x="517" y="41"/>
                  <a:pt x="510" y="39"/>
                  <a:pt x="502" y="34"/>
                </a:cubicBezTo>
                <a:cubicBezTo>
                  <a:pt x="488" y="39"/>
                  <a:pt x="503" y="32"/>
                  <a:pt x="492" y="42"/>
                </a:cubicBezTo>
                <a:cubicBezTo>
                  <a:pt x="479" y="53"/>
                  <a:pt x="478" y="50"/>
                  <a:pt x="460" y="52"/>
                </a:cubicBezTo>
                <a:cubicBezTo>
                  <a:pt x="440" y="51"/>
                  <a:pt x="426" y="53"/>
                  <a:pt x="410" y="42"/>
                </a:cubicBezTo>
                <a:cubicBezTo>
                  <a:pt x="407" y="33"/>
                  <a:pt x="405" y="26"/>
                  <a:pt x="400" y="18"/>
                </a:cubicBezTo>
                <a:cubicBezTo>
                  <a:pt x="397" y="3"/>
                  <a:pt x="397" y="3"/>
                  <a:pt x="382" y="0"/>
                </a:cubicBezTo>
                <a:cubicBezTo>
                  <a:pt x="351" y="1"/>
                  <a:pt x="318" y="2"/>
                  <a:pt x="288" y="12"/>
                </a:cubicBezTo>
                <a:cubicBezTo>
                  <a:pt x="277" y="16"/>
                  <a:pt x="269" y="23"/>
                  <a:pt x="258" y="26"/>
                </a:cubicBezTo>
                <a:cubicBezTo>
                  <a:pt x="251" y="28"/>
                  <a:pt x="238" y="32"/>
                  <a:pt x="238" y="32"/>
                </a:cubicBezTo>
                <a:cubicBezTo>
                  <a:pt x="226" y="50"/>
                  <a:pt x="209" y="55"/>
                  <a:pt x="188" y="60"/>
                </a:cubicBezTo>
                <a:cubicBezTo>
                  <a:pt x="153" y="69"/>
                  <a:pt x="122" y="80"/>
                  <a:pt x="86" y="84"/>
                </a:cubicBezTo>
                <a:cubicBezTo>
                  <a:pt x="76" y="87"/>
                  <a:pt x="68" y="90"/>
                  <a:pt x="58" y="92"/>
                </a:cubicBezTo>
                <a:cubicBezTo>
                  <a:pt x="54" y="91"/>
                  <a:pt x="47" y="92"/>
                  <a:pt x="46" y="88"/>
                </a:cubicBezTo>
                <a:cubicBezTo>
                  <a:pt x="45" y="86"/>
                  <a:pt x="46" y="83"/>
                  <a:pt x="44" y="82"/>
                </a:cubicBezTo>
                <a:cubicBezTo>
                  <a:pt x="39" y="78"/>
                  <a:pt x="31" y="78"/>
                  <a:pt x="26" y="74"/>
                </a:cubicBezTo>
                <a:cubicBezTo>
                  <a:pt x="14" y="76"/>
                  <a:pt x="9" y="76"/>
                  <a:pt x="0" y="82"/>
                </a:cubicBezTo>
                <a:cubicBezTo>
                  <a:pt x="5" y="97"/>
                  <a:pt x="21" y="97"/>
                  <a:pt x="32" y="104"/>
                </a:cubicBezTo>
                <a:cubicBezTo>
                  <a:pt x="38" y="112"/>
                  <a:pt x="38" y="129"/>
                  <a:pt x="40" y="140"/>
                </a:cubicBezTo>
                <a:cubicBezTo>
                  <a:pt x="38" y="149"/>
                  <a:pt x="38" y="153"/>
                  <a:pt x="30" y="158"/>
                </a:cubicBezTo>
                <a:cubicBezTo>
                  <a:pt x="27" y="167"/>
                  <a:pt x="33" y="168"/>
                  <a:pt x="24" y="174"/>
                </a:cubicBezTo>
                <a:cubicBezTo>
                  <a:pt x="19" y="181"/>
                  <a:pt x="15" y="180"/>
                  <a:pt x="12" y="188"/>
                </a:cubicBezTo>
                <a:cubicBezTo>
                  <a:pt x="15" y="201"/>
                  <a:pt x="24" y="209"/>
                  <a:pt x="36" y="214"/>
                </a:cubicBezTo>
                <a:cubicBezTo>
                  <a:pt x="40" y="216"/>
                  <a:pt x="48" y="218"/>
                  <a:pt x="48" y="218"/>
                </a:cubicBezTo>
                <a:cubicBezTo>
                  <a:pt x="46" y="231"/>
                  <a:pt x="39" y="247"/>
                  <a:pt x="52" y="256"/>
                </a:cubicBezTo>
                <a:cubicBezTo>
                  <a:pt x="58" y="266"/>
                  <a:pt x="51" y="265"/>
                  <a:pt x="54" y="276"/>
                </a:cubicBezTo>
                <a:cubicBezTo>
                  <a:pt x="55" y="280"/>
                  <a:pt x="58" y="288"/>
                  <a:pt x="58" y="288"/>
                </a:cubicBezTo>
                <a:cubicBezTo>
                  <a:pt x="55" y="297"/>
                  <a:pt x="47" y="298"/>
                  <a:pt x="44" y="308"/>
                </a:cubicBezTo>
                <a:cubicBezTo>
                  <a:pt x="45" y="310"/>
                  <a:pt x="44" y="313"/>
                  <a:pt x="46" y="314"/>
                </a:cubicBezTo>
                <a:cubicBezTo>
                  <a:pt x="49" y="316"/>
                  <a:pt x="58" y="318"/>
                  <a:pt x="58" y="318"/>
                </a:cubicBezTo>
                <a:cubicBezTo>
                  <a:pt x="62" y="330"/>
                  <a:pt x="48" y="338"/>
                  <a:pt x="70" y="344"/>
                </a:cubicBezTo>
                <a:cubicBezTo>
                  <a:pt x="73" y="352"/>
                  <a:pt x="76" y="361"/>
                  <a:pt x="84" y="364"/>
                </a:cubicBezTo>
                <a:cubicBezTo>
                  <a:pt x="82" y="371"/>
                  <a:pt x="76" y="375"/>
                  <a:pt x="74" y="382"/>
                </a:cubicBezTo>
                <a:cubicBezTo>
                  <a:pt x="73" y="386"/>
                  <a:pt x="70" y="394"/>
                  <a:pt x="70" y="394"/>
                </a:cubicBezTo>
                <a:cubicBezTo>
                  <a:pt x="75" y="408"/>
                  <a:pt x="82" y="404"/>
                  <a:pt x="96" y="402"/>
                </a:cubicBezTo>
                <a:cubicBezTo>
                  <a:pt x="128" y="405"/>
                  <a:pt x="113" y="402"/>
                  <a:pt x="130" y="414"/>
                </a:cubicBezTo>
                <a:cubicBezTo>
                  <a:pt x="138" y="426"/>
                  <a:pt x="158" y="430"/>
                  <a:pt x="170" y="438"/>
                </a:cubicBezTo>
                <a:cubicBezTo>
                  <a:pt x="175" y="442"/>
                  <a:pt x="188" y="446"/>
                  <a:pt x="188" y="446"/>
                </a:cubicBezTo>
                <a:cubicBezTo>
                  <a:pt x="211" y="441"/>
                  <a:pt x="201" y="441"/>
                  <a:pt x="218" y="444"/>
                </a:cubicBezTo>
                <a:cubicBezTo>
                  <a:pt x="225" y="454"/>
                  <a:pt x="219" y="460"/>
                  <a:pt x="210" y="466"/>
                </a:cubicBezTo>
                <a:cubicBezTo>
                  <a:pt x="215" y="482"/>
                  <a:pt x="237" y="491"/>
                  <a:pt x="252" y="496"/>
                </a:cubicBezTo>
                <a:cubicBezTo>
                  <a:pt x="260" y="493"/>
                  <a:pt x="260" y="489"/>
                  <a:pt x="268" y="486"/>
                </a:cubicBezTo>
                <a:cubicBezTo>
                  <a:pt x="265" y="476"/>
                  <a:pt x="254" y="477"/>
                  <a:pt x="268" y="468"/>
                </a:cubicBezTo>
                <a:cubicBezTo>
                  <a:pt x="291" y="476"/>
                  <a:pt x="309" y="483"/>
                  <a:pt x="334" y="486"/>
                </a:cubicBezTo>
                <a:cubicBezTo>
                  <a:pt x="333" y="489"/>
                  <a:pt x="334" y="492"/>
                  <a:pt x="332" y="494"/>
                </a:cubicBezTo>
                <a:cubicBezTo>
                  <a:pt x="331" y="496"/>
                  <a:pt x="325" y="496"/>
                  <a:pt x="326" y="498"/>
                </a:cubicBezTo>
                <a:cubicBezTo>
                  <a:pt x="329" y="504"/>
                  <a:pt x="338" y="506"/>
                  <a:pt x="344" y="510"/>
                </a:cubicBezTo>
                <a:cubicBezTo>
                  <a:pt x="346" y="511"/>
                  <a:pt x="350" y="514"/>
                  <a:pt x="350" y="514"/>
                </a:cubicBezTo>
                <a:cubicBezTo>
                  <a:pt x="372" y="507"/>
                  <a:pt x="384" y="520"/>
                  <a:pt x="402" y="526"/>
                </a:cubicBezTo>
                <a:cubicBezTo>
                  <a:pt x="413" y="543"/>
                  <a:pt x="420" y="557"/>
                  <a:pt x="440" y="564"/>
                </a:cubicBezTo>
                <a:cubicBezTo>
                  <a:pt x="443" y="569"/>
                  <a:pt x="456" y="574"/>
                  <a:pt x="456" y="574"/>
                </a:cubicBezTo>
                <a:cubicBezTo>
                  <a:pt x="468" y="566"/>
                  <a:pt x="471" y="563"/>
                  <a:pt x="484" y="560"/>
                </a:cubicBezTo>
                <a:cubicBezTo>
                  <a:pt x="501" y="564"/>
                  <a:pt x="488" y="570"/>
                  <a:pt x="498" y="574"/>
                </a:cubicBezTo>
                <a:cubicBezTo>
                  <a:pt x="503" y="576"/>
                  <a:pt x="509" y="575"/>
                  <a:pt x="514" y="576"/>
                </a:cubicBezTo>
                <a:cubicBezTo>
                  <a:pt x="516" y="577"/>
                  <a:pt x="519" y="576"/>
                  <a:pt x="520" y="578"/>
                </a:cubicBezTo>
                <a:cubicBezTo>
                  <a:pt x="522" y="583"/>
                  <a:pt x="518" y="591"/>
                  <a:pt x="522" y="594"/>
                </a:cubicBezTo>
                <a:cubicBezTo>
                  <a:pt x="525" y="597"/>
                  <a:pt x="534" y="590"/>
                  <a:pt x="534" y="590"/>
                </a:cubicBezTo>
                <a:cubicBezTo>
                  <a:pt x="548" y="595"/>
                  <a:pt x="542" y="596"/>
                  <a:pt x="552" y="590"/>
                </a:cubicBezTo>
                <a:cubicBezTo>
                  <a:pt x="565" y="571"/>
                  <a:pt x="548" y="577"/>
                  <a:pt x="590" y="580"/>
                </a:cubicBezTo>
                <a:cubicBezTo>
                  <a:pt x="600" y="583"/>
                  <a:pt x="594" y="583"/>
                  <a:pt x="608" y="578"/>
                </a:cubicBezTo>
                <a:cubicBezTo>
                  <a:pt x="612" y="577"/>
                  <a:pt x="620" y="574"/>
                  <a:pt x="620" y="574"/>
                </a:cubicBezTo>
                <a:cubicBezTo>
                  <a:pt x="643" y="582"/>
                  <a:pt x="642" y="571"/>
                  <a:pt x="662" y="564"/>
                </a:cubicBezTo>
                <a:cubicBezTo>
                  <a:pt x="678" y="569"/>
                  <a:pt x="694" y="573"/>
                  <a:pt x="710" y="578"/>
                </a:cubicBezTo>
                <a:cubicBezTo>
                  <a:pt x="715" y="593"/>
                  <a:pt x="751" y="595"/>
                  <a:pt x="764" y="596"/>
                </a:cubicBezTo>
                <a:cubicBezTo>
                  <a:pt x="775" y="600"/>
                  <a:pt x="785" y="602"/>
                  <a:pt x="794" y="608"/>
                </a:cubicBezTo>
                <a:cubicBezTo>
                  <a:pt x="799" y="594"/>
                  <a:pt x="792" y="594"/>
                  <a:pt x="782" y="588"/>
                </a:cubicBezTo>
                <a:cubicBezTo>
                  <a:pt x="777" y="573"/>
                  <a:pt x="779" y="575"/>
                  <a:pt x="782" y="560"/>
                </a:cubicBezTo>
                <a:cubicBezTo>
                  <a:pt x="781" y="558"/>
                  <a:pt x="780" y="556"/>
                  <a:pt x="778" y="554"/>
                </a:cubicBezTo>
                <a:cubicBezTo>
                  <a:pt x="776" y="553"/>
                  <a:pt x="773" y="554"/>
                  <a:pt x="772" y="552"/>
                </a:cubicBezTo>
                <a:cubicBezTo>
                  <a:pt x="769" y="540"/>
                  <a:pt x="778" y="537"/>
                  <a:pt x="786" y="534"/>
                </a:cubicBezTo>
                <a:cubicBezTo>
                  <a:pt x="795" y="520"/>
                  <a:pt x="796" y="527"/>
                  <a:pt x="792" y="516"/>
                </a:cubicBezTo>
                <a:cubicBezTo>
                  <a:pt x="796" y="510"/>
                  <a:pt x="805" y="502"/>
                  <a:pt x="812" y="500"/>
                </a:cubicBezTo>
                <a:cubicBezTo>
                  <a:pt x="817" y="493"/>
                  <a:pt x="821" y="493"/>
                  <a:pt x="828" y="488"/>
                </a:cubicBezTo>
                <a:cubicBezTo>
                  <a:pt x="833" y="481"/>
                  <a:pt x="837" y="471"/>
                  <a:pt x="844" y="466"/>
                </a:cubicBezTo>
                <a:cubicBezTo>
                  <a:pt x="852" y="454"/>
                  <a:pt x="872" y="454"/>
                  <a:pt x="884" y="446"/>
                </a:cubicBezTo>
                <a:cubicBezTo>
                  <a:pt x="891" y="436"/>
                  <a:pt x="894" y="421"/>
                  <a:pt x="880" y="416"/>
                </a:cubicBezTo>
                <a:cubicBezTo>
                  <a:pt x="883" y="403"/>
                  <a:pt x="875" y="387"/>
                  <a:pt x="864" y="380"/>
                </a:cubicBezTo>
                <a:cubicBezTo>
                  <a:pt x="861" y="376"/>
                  <a:pt x="854" y="369"/>
                  <a:pt x="850" y="366"/>
                </a:cubicBezTo>
                <a:cubicBezTo>
                  <a:pt x="846" y="364"/>
                  <a:pt x="838" y="362"/>
                  <a:pt x="838" y="362"/>
                </a:cubicBezTo>
                <a:cubicBezTo>
                  <a:pt x="837" y="349"/>
                  <a:pt x="837" y="346"/>
                  <a:pt x="834" y="336"/>
                </a:cubicBezTo>
                <a:cubicBezTo>
                  <a:pt x="832" y="330"/>
                  <a:pt x="828" y="318"/>
                  <a:pt x="828" y="318"/>
                </a:cubicBezTo>
                <a:cubicBezTo>
                  <a:pt x="831" y="309"/>
                  <a:pt x="835" y="303"/>
                  <a:pt x="838" y="294"/>
                </a:cubicBezTo>
                <a:cubicBezTo>
                  <a:pt x="833" y="280"/>
                  <a:pt x="810" y="271"/>
                  <a:pt x="796" y="266"/>
                </a:cubicBezTo>
                <a:cubicBezTo>
                  <a:pt x="794" y="259"/>
                  <a:pt x="794" y="229"/>
                  <a:pt x="806" y="226"/>
                </a:cubicBezTo>
                <a:cubicBezTo>
                  <a:pt x="814" y="224"/>
                  <a:pt x="822" y="222"/>
                  <a:pt x="830" y="220"/>
                </a:cubicBezTo>
                <a:cubicBezTo>
                  <a:pt x="834" y="219"/>
                  <a:pt x="842" y="216"/>
                  <a:pt x="842" y="216"/>
                </a:cubicBezTo>
                <a:cubicBezTo>
                  <a:pt x="852" y="201"/>
                  <a:pt x="847" y="211"/>
                  <a:pt x="844" y="178"/>
                </a:cubicBezTo>
                <a:cubicBezTo>
                  <a:pt x="842" y="159"/>
                  <a:pt x="828" y="149"/>
                  <a:pt x="822" y="132"/>
                </a:cubicBezTo>
                <a:cubicBezTo>
                  <a:pt x="818" y="120"/>
                  <a:pt x="814" y="105"/>
                  <a:pt x="804" y="98"/>
                </a:cubicBezTo>
                <a:cubicBezTo>
                  <a:pt x="797" y="78"/>
                  <a:pt x="790" y="51"/>
                  <a:pt x="768" y="44"/>
                </a:cubicBezTo>
                <a:cubicBezTo>
                  <a:pt x="757" y="48"/>
                  <a:pt x="743" y="41"/>
                  <a:pt x="732" y="3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40" name="未知"/>
          <p:cNvSpPr/>
          <p:nvPr/>
        </p:nvSpPr>
        <p:spPr>
          <a:xfrm>
            <a:off x="5358210" y="3729441"/>
            <a:ext cx="918491" cy="640539"/>
          </a:xfrm>
          <a:custGeom>
            <a:avLst/>
            <a:gdLst/>
            <a:ahLst/>
            <a:cxnLst/>
            <a:rect l="0" t="0" r="0" b="0"/>
            <a:pathLst>
              <a:path w="1031" h="719">
                <a:moveTo>
                  <a:pt x="39" y="236"/>
                </a:moveTo>
                <a:cubicBezTo>
                  <a:pt x="35" y="233"/>
                  <a:pt x="31" y="229"/>
                  <a:pt x="25" y="230"/>
                </a:cubicBezTo>
                <a:cubicBezTo>
                  <a:pt x="21" y="230"/>
                  <a:pt x="13" y="234"/>
                  <a:pt x="13" y="234"/>
                </a:cubicBezTo>
                <a:cubicBezTo>
                  <a:pt x="10" y="243"/>
                  <a:pt x="11" y="245"/>
                  <a:pt x="19" y="250"/>
                </a:cubicBezTo>
                <a:cubicBezTo>
                  <a:pt x="26" y="260"/>
                  <a:pt x="29" y="259"/>
                  <a:pt x="33" y="272"/>
                </a:cubicBezTo>
                <a:cubicBezTo>
                  <a:pt x="35" y="279"/>
                  <a:pt x="48" y="275"/>
                  <a:pt x="55" y="276"/>
                </a:cubicBezTo>
                <a:cubicBezTo>
                  <a:pt x="67" y="278"/>
                  <a:pt x="70" y="284"/>
                  <a:pt x="81" y="288"/>
                </a:cubicBezTo>
                <a:cubicBezTo>
                  <a:pt x="89" y="291"/>
                  <a:pt x="97" y="296"/>
                  <a:pt x="105" y="300"/>
                </a:cubicBezTo>
                <a:cubicBezTo>
                  <a:pt x="109" y="302"/>
                  <a:pt x="117" y="308"/>
                  <a:pt x="117" y="308"/>
                </a:cubicBezTo>
                <a:cubicBezTo>
                  <a:pt x="124" y="319"/>
                  <a:pt x="125" y="329"/>
                  <a:pt x="111" y="334"/>
                </a:cubicBezTo>
                <a:cubicBezTo>
                  <a:pt x="108" y="344"/>
                  <a:pt x="105" y="344"/>
                  <a:pt x="107" y="356"/>
                </a:cubicBezTo>
                <a:cubicBezTo>
                  <a:pt x="112" y="355"/>
                  <a:pt x="116" y="355"/>
                  <a:pt x="121" y="354"/>
                </a:cubicBezTo>
                <a:cubicBezTo>
                  <a:pt x="123" y="353"/>
                  <a:pt x="125" y="349"/>
                  <a:pt x="127" y="350"/>
                </a:cubicBezTo>
                <a:cubicBezTo>
                  <a:pt x="134" y="352"/>
                  <a:pt x="150" y="362"/>
                  <a:pt x="157" y="366"/>
                </a:cubicBezTo>
                <a:cubicBezTo>
                  <a:pt x="161" y="372"/>
                  <a:pt x="163" y="378"/>
                  <a:pt x="167" y="384"/>
                </a:cubicBezTo>
                <a:cubicBezTo>
                  <a:pt x="166" y="386"/>
                  <a:pt x="163" y="388"/>
                  <a:pt x="163" y="390"/>
                </a:cubicBezTo>
                <a:cubicBezTo>
                  <a:pt x="163" y="392"/>
                  <a:pt x="168" y="394"/>
                  <a:pt x="167" y="396"/>
                </a:cubicBezTo>
                <a:cubicBezTo>
                  <a:pt x="163" y="402"/>
                  <a:pt x="149" y="408"/>
                  <a:pt x="149" y="408"/>
                </a:cubicBezTo>
                <a:cubicBezTo>
                  <a:pt x="128" y="405"/>
                  <a:pt x="137" y="397"/>
                  <a:pt x="127" y="382"/>
                </a:cubicBezTo>
                <a:cubicBezTo>
                  <a:pt x="133" y="374"/>
                  <a:pt x="131" y="371"/>
                  <a:pt x="123" y="366"/>
                </a:cubicBezTo>
                <a:cubicBezTo>
                  <a:pt x="116" y="368"/>
                  <a:pt x="103" y="372"/>
                  <a:pt x="103" y="372"/>
                </a:cubicBezTo>
                <a:cubicBezTo>
                  <a:pt x="99" y="379"/>
                  <a:pt x="94" y="380"/>
                  <a:pt x="91" y="388"/>
                </a:cubicBezTo>
                <a:cubicBezTo>
                  <a:pt x="98" y="398"/>
                  <a:pt x="99" y="403"/>
                  <a:pt x="111" y="406"/>
                </a:cubicBezTo>
                <a:cubicBezTo>
                  <a:pt x="118" y="408"/>
                  <a:pt x="131" y="412"/>
                  <a:pt x="131" y="412"/>
                </a:cubicBezTo>
                <a:cubicBezTo>
                  <a:pt x="130" y="415"/>
                  <a:pt x="128" y="422"/>
                  <a:pt x="125" y="424"/>
                </a:cubicBezTo>
                <a:cubicBezTo>
                  <a:pt x="121" y="426"/>
                  <a:pt x="113" y="428"/>
                  <a:pt x="113" y="428"/>
                </a:cubicBezTo>
                <a:cubicBezTo>
                  <a:pt x="108" y="444"/>
                  <a:pt x="126" y="445"/>
                  <a:pt x="137" y="452"/>
                </a:cubicBezTo>
                <a:cubicBezTo>
                  <a:pt x="149" y="450"/>
                  <a:pt x="155" y="452"/>
                  <a:pt x="159" y="440"/>
                </a:cubicBezTo>
                <a:cubicBezTo>
                  <a:pt x="154" y="433"/>
                  <a:pt x="146" y="429"/>
                  <a:pt x="137" y="426"/>
                </a:cubicBezTo>
                <a:cubicBezTo>
                  <a:pt x="128" y="413"/>
                  <a:pt x="128" y="414"/>
                  <a:pt x="147" y="412"/>
                </a:cubicBezTo>
                <a:cubicBezTo>
                  <a:pt x="168" y="405"/>
                  <a:pt x="161" y="393"/>
                  <a:pt x="177" y="388"/>
                </a:cubicBezTo>
                <a:cubicBezTo>
                  <a:pt x="178" y="386"/>
                  <a:pt x="177" y="383"/>
                  <a:pt x="179" y="382"/>
                </a:cubicBezTo>
                <a:cubicBezTo>
                  <a:pt x="182" y="380"/>
                  <a:pt x="191" y="378"/>
                  <a:pt x="191" y="378"/>
                </a:cubicBezTo>
                <a:cubicBezTo>
                  <a:pt x="198" y="380"/>
                  <a:pt x="211" y="384"/>
                  <a:pt x="211" y="384"/>
                </a:cubicBezTo>
                <a:cubicBezTo>
                  <a:pt x="220" y="381"/>
                  <a:pt x="225" y="383"/>
                  <a:pt x="233" y="388"/>
                </a:cubicBezTo>
                <a:cubicBezTo>
                  <a:pt x="220" y="397"/>
                  <a:pt x="204" y="391"/>
                  <a:pt x="189" y="396"/>
                </a:cubicBezTo>
                <a:cubicBezTo>
                  <a:pt x="184" y="403"/>
                  <a:pt x="186" y="416"/>
                  <a:pt x="179" y="420"/>
                </a:cubicBezTo>
                <a:cubicBezTo>
                  <a:pt x="175" y="422"/>
                  <a:pt x="167" y="424"/>
                  <a:pt x="167" y="424"/>
                </a:cubicBezTo>
                <a:cubicBezTo>
                  <a:pt x="168" y="427"/>
                  <a:pt x="170" y="434"/>
                  <a:pt x="173" y="436"/>
                </a:cubicBezTo>
                <a:cubicBezTo>
                  <a:pt x="177" y="438"/>
                  <a:pt x="185" y="440"/>
                  <a:pt x="185" y="440"/>
                </a:cubicBezTo>
                <a:cubicBezTo>
                  <a:pt x="189" y="453"/>
                  <a:pt x="207" y="459"/>
                  <a:pt x="221" y="464"/>
                </a:cubicBezTo>
                <a:cubicBezTo>
                  <a:pt x="222" y="466"/>
                  <a:pt x="222" y="468"/>
                  <a:pt x="223" y="470"/>
                </a:cubicBezTo>
                <a:cubicBezTo>
                  <a:pt x="224" y="472"/>
                  <a:pt x="226" y="474"/>
                  <a:pt x="227" y="476"/>
                </a:cubicBezTo>
                <a:cubicBezTo>
                  <a:pt x="229" y="480"/>
                  <a:pt x="231" y="488"/>
                  <a:pt x="231" y="488"/>
                </a:cubicBezTo>
                <a:cubicBezTo>
                  <a:pt x="229" y="494"/>
                  <a:pt x="227" y="500"/>
                  <a:pt x="225" y="506"/>
                </a:cubicBezTo>
                <a:cubicBezTo>
                  <a:pt x="224" y="508"/>
                  <a:pt x="223" y="512"/>
                  <a:pt x="223" y="512"/>
                </a:cubicBezTo>
                <a:cubicBezTo>
                  <a:pt x="227" y="524"/>
                  <a:pt x="228" y="533"/>
                  <a:pt x="239" y="540"/>
                </a:cubicBezTo>
                <a:cubicBezTo>
                  <a:pt x="244" y="547"/>
                  <a:pt x="248" y="547"/>
                  <a:pt x="255" y="552"/>
                </a:cubicBezTo>
                <a:cubicBezTo>
                  <a:pt x="268" y="548"/>
                  <a:pt x="268" y="545"/>
                  <a:pt x="261" y="534"/>
                </a:cubicBezTo>
                <a:cubicBezTo>
                  <a:pt x="263" y="528"/>
                  <a:pt x="275" y="520"/>
                  <a:pt x="275" y="520"/>
                </a:cubicBezTo>
                <a:cubicBezTo>
                  <a:pt x="290" y="523"/>
                  <a:pt x="290" y="521"/>
                  <a:pt x="295" y="536"/>
                </a:cubicBezTo>
                <a:cubicBezTo>
                  <a:pt x="297" y="541"/>
                  <a:pt x="307" y="544"/>
                  <a:pt x="307" y="544"/>
                </a:cubicBezTo>
                <a:cubicBezTo>
                  <a:pt x="314" y="554"/>
                  <a:pt x="316" y="572"/>
                  <a:pt x="327" y="576"/>
                </a:cubicBezTo>
                <a:cubicBezTo>
                  <a:pt x="333" y="574"/>
                  <a:pt x="341" y="562"/>
                  <a:pt x="341" y="562"/>
                </a:cubicBezTo>
                <a:cubicBezTo>
                  <a:pt x="338" y="553"/>
                  <a:pt x="334" y="557"/>
                  <a:pt x="331" y="548"/>
                </a:cubicBezTo>
                <a:cubicBezTo>
                  <a:pt x="337" y="531"/>
                  <a:pt x="356" y="541"/>
                  <a:pt x="367" y="548"/>
                </a:cubicBezTo>
                <a:cubicBezTo>
                  <a:pt x="370" y="556"/>
                  <a:pt x="374" y="555"/>
                  <a:pt x="379" y="562"/>
                </a:cubicBezTo>
                <a:cubicBezTo>
                  <a:pt x="378" y="567"/>
                  <a:pt x="379" y="573"/>
                  <a:pt x="377" y="578"/>
                </a:cubicBezTo>
                <a:cubicBezTo>
                  <a:pt x="375" y="583"/>
                  <a:pt x="369" y="590"/>
                  <a:pt x="369" y="590"/>
                </a:cubicBezTo>
                <a:cubicBezTo>
                  <a:pt x="372" y="598"/>
                  <a:pt x="375" y="599"/>
                  <a:pt x="383" y="602"/>
                </a:cubicBezTo>
                <a:cubicBezTo>
                  <a:pt x="396" y="600"/>
                  <a:pt x="397" y="600"/>
                  <a:pt x="401" y="588"/>
                </a:cubicBezTo>
                <a:cubicBezTo>
                  <a:pt x="387" y="579"/>
                  <a:pt x="394" y="582"/>
                  <a:pt x="383" y="578"/>
                </a:cubicBezTo>
                <a:cubicBezTo>
                  <a:pt x="381" y="575"/>
                  <a:pt x="375" y="569"/>
                  <a:pt x="383" y="566"/>
                </a:cubicBezTo>
                <a:cubicBezTo>
                  <a:pt x="389" y="563"/>
                  <a:pt x="401" y="576"/>
                  <a:pt x="401" y="576"/>
                </a:cubicBezTo>
                <a:cubicBezTo>
                  <a:pt x="417" y="571"/>
                  <a:pt x="406" y="558"/>
                  <a:pt x="395" y="554"/>
                </a:cubicBezTo>
                <a:cubicBezTo>
                  <a:pt x="387" y="543"/>
                  <a:pt x="391" y="539"/>
                  <a:pt x="387" y="524"/>
                </a:cubicBezTo>
                <a:cubicBezTo>
                  <a:pt x="385" y="514"/>
                  <a:pt x="369" y="484"/>
                  <a:pt x="361" y="478"/>
                </a:cubicBezTo>
                <a:cubicBezTo>
                  <a:pt x="356" y="464"/>
                  <a:pt x="353" y="467"/>
                  <a:pt x="363" y="464"/>
                </a:cubicBezTo>
                <a:cubicBezTo>
                  <a:pt x="368" y="465"/>
                  <a:pt x="375" y="464"/>
                  <a:pt x="379" y="468"/>
                </a:cubicBezTo>
                <a:cubicBezTo>
                  <a:pt x="395" y="484"/>
                  <a:pt x="379" y="477"/>
                  <a:pt x="393" y="482"/>
                </a:cubicBezTo>
                <a:cubicBezTo>
                  <a:pt x="406" y="478"/>
                  <a:pt x="407" y="478"/>
                  <a:pt x="411" y="466"/>
                </a:cubicBezTo>
                <a:cubicBezTo>
                  <a:pt x="409" y="457"/>
                  <a:pt x="407" y="440"/>
                  <a:pt x="399" y="434"/>
                </a:cubicBezTo>
                <a:cubicBezTo>
                  <a:pt x="394" y="430"/>
                  <a:pt x="381" y="424"/>
                  <a:pt x="381" y="424"/>
                </a:cubicBezTo>
                <a:cubicBezTo>
                  <a:pt x="378" y="420"/>
                  <a:pt x="374" y="417"/>
                  <a:pt x="379" y="412"/>
                </a:cubicBezTo>
                <a:cubicBezTo>
                  <a:pt x="382" y="409"/>
                  <a:pt x="391" y="404"/>
                  <a:pt x="391" y="404"/>
                </a:cubicBezTo>
                <a:cubicBezTo>
                  <a:pt x="416" y="412"/>
                  <a:pt x="411" y="416"/>
                  <a:pt x="443" y="418"/>
                </a:cubicBezTo>
                <a:cubicBezTo>
                  <a:pt x="450" y="420"/>
                  <a:pt x="452" y="425"/>
                  <a:pt x="455" y="432"/>
                </a:cubicBezTo>
                <a:cubicBezTo>
                  <a:pt x="457" y="436"/>
                  <a:pt x="459" y="444"/>
                  <a:pt x="459" y="444"/>
                </a:cubicBezTo>
                <a:cubicBezTo>
                  <a:pt x="471" y="442"/>
                  <a:pt x="483" y="439"/>
                  <a:pt x="493" y="432"/>
                </a:cubicBezTo>
                <a:cubicBezTo>
                  <a:pt x="509" y="437"/>
                  <a:pt x="516" y="454"/>
                  <a:pt x="525" y="468"/>
                </a:cubicBezTo>
                <a:cubicBezTo>
                  <a:pt x="530" y="475"/>
                  <a:pt x="535" y="492"/>
                  <a:pt x="535" y="492"/>
                </a:cubicBezTo>
                <a:cubicBezTo>
                  <a:pt x="531" y="511"/>
                  <a:pt x="521" y="526"/>
                  <a:pt x="515" y="544"/>
                </a:cubicBezTo>
                <a:cubicBezTo>
                  <a:pt x="518" y="555"/>
                  <a:pt x="521" y="566"/>
                  <a:pt x="527" y="576"/>
                </a:cubicBezTo>
                <a:cubicBezTo>
                  <a:pt x="513" y="618"/>
                  <a:pt x="506" y="645"/>
                  <a:pt x="457" y="650"/>
                </a:cubicBezTo>
                <a:cubicBezTo>
                  <a:pt x="451" y="652"/>
                  <a:pt x="439" y="656"/>
                  <a:pt x="439" y="656"/>
                </a:cubicBezTo>
                <a:cubicBezTo>
                  <a:pt x="431" y="668"/>
                  <a:pt x="433" y="682"/>
                  <a:pt x="441" y="694"/>
                </a:cubicBezTo>
                <a:cubicBezTo>
                  <a:pt x="453" y="693"/>
                  <a:pt x="464" y="692"/>
                  <a:pt x="475" y="688"/>
                </a:cubicBezTo>
                <a:cubicBezTo>
                  <a:pt x="492" y="690"/>
                  <a:pt x="508" y="700"/>
                  <a:pt x="523" y="702"/>
                </a:cubicBezTo>
                <a:cubicBezTo>
                  <a:pt x="534" y="703"/>
                  <a:pt x="546" y="703"/>
                  <a:pt x="557" y="704"/>
                </a:cubicBezTo>
                <a:cubicBezTo>
                  <a:pt x="563" y="704"/>
                  <a:pt x="569" y="705"/>
                  <a:pt x="575" y="706"/>
                </a:cubicBezTo>
                <a:cubicBezTo>
                  <a:pt x="591" y="711"/>
                  <a:pt x="612" y="712"/>
                  <a:pt x="629" y="714"/>
                </a:cubicBezTo>
                <a:cubicBezTo>
                  <a:pt x="655" y="713"/>
                  <a:pt x="683" y="719"/>
                  <a:pt x="707" y="710"/>
                </a:cubicBezTo>
                <a:cubicBezTo>
                  <a:pt x="711" y="709"/>
                  <a:pt x="711" y="698"/>
                  <a:pt x="711" y="698"/>
                </a:cubicBezTo>
                <a:cubicBezTo>
                  <a:pt x="703" y="647"/>
                  <a:pt x="671" y="661"/>
                  <a:pt x="617" y="660"/>
                </a:cubicBezTo>
                <a:cubicBezTo>
                  <a:pt x="584" y="653"/>
                  <a:pt x="546" y="655"/>
                  <a:pt x="513" y="654"/>
                </a:cubicBezTo>
                <a:cubicBezTo>
                  <a:pt x="510" y="641"/>
                  <a:pt x="512" y="632"/>
                  <a:pt x="523" y="624"/>
                </a:cubicBezTo>
                <a:cubicBezTo>
                  <a:pt x="533" y="610"/>
                  <a:pt x="519" y="627"/>
                  <a:pt x="539" y="614"/>
                </a:cubicBezTo>
                <a:cubicBezTo>
                  <a:pt x="543" y="611"/>
                  <a:pt x="551" y="606"/>
                  <a:pt x="551" y="606"/>
                </a:cubicBezTo>
                <a:cubicBezTo>
                  <a:pt x="554" y="596"/>
                  <a:pt x="551" y="601"/>
                  <a:pt x="565" y="596"/>
                </a:cubicBezTo>
                <a:cubicBezTo>
                  <a:pt x="567" y="595"/>
                  <a:pt x="571" y="594"/>
                  <a:pt x="571" y="594"/>
                </a:cubicBezTo>
                <a:cubicBezTo>
                  <a:pt x="614" y="597"/>
                  <a:pt x="658" y="600"/>
                  <a:pt x="701" y="602"/>
                </a:cubicBezTo>
                <a:cubicBezTo>
                  <a:pt x="715" y="607"/>
                  <a:pt x="725" y="619"/>
                  <a:pt x="739" y="622"/>
                </a:cubicBezTo>
                <a:cubicBezTo>
                  <a:pt x="746" y="624"/>
                  <a:pt x="759" y="626"/>
                  <a:pt x="759" y="626"/>
                </a:cubicBezTo>
                <a:cubicBezTo>
                  <a:pt x="770" y="633"/>
                  <a:pt x="788" y="642"/>
                  <a:pt x="801" y="646"/>
                </a:cubicBezTo>
                <a:cubicBezTo>
                  <a:pt x="814" y="659"/>
                  <a:pt x="852" y="656"/>
                  <a:pt x="873" y="660"/>
                </a:cubicBezTo>
                <a:cubicBezTo>
                  <a:pt x="897" y="658"/>
                  <a:pt x="905" y="659"/>
                  <a:pt x="923" y="650"/>
                </a:cubicBezTo>
                <a:cubicBezTo>
                  <a:pt x="925" y="649"/>
                  <a:pt x="927" y="649"/>
                  <a:pt x="929" y="648"/>
                </a:cubicBezTo>
                <a:cubicBezTo>
                  <a:pt x="933" y="646"/>
                  <a:pt x="937" y="643"/>
                  <a:pt x="941" y="640"/>
                </a:cubicBezTo>
                <a:cubicBezTo>
                  <a:pt x="943" y="639"/>
                  <a:pt x="947" y="636"/>
                  <a:pt x="947" y="636"/>
                </a:cubicBezTo>
                <a:cubicBezTo>
                  <a:pt x="954" y="625"/>
                  <a:pt x="980" y="616"/>
                  <a:pt x="993" y="612"/>
                </a:cubicBezTo>
                <a:cubicBezTo>
                  <a:pt x="1007" y="615"/>
                  <a:pt x="1022" y="619"/>
                  <a:pt x="1031" y="606"/>
                </a:cubicBezTo>
                <a:cubicBezTo>
                  <a:pt x="1028" y="587"/>
                  <a:pt x="1024" y="582"/>
                  <a:pt x="1009" y="574"/>
                </a:cubicBezTo>
                <a:cubicBezTo>
                  <a:pt x="1001" y="570"/>
                  <a:pt x="985" y="564"/>
                  <a:pt x="985" y="564"/>
                </a:cubicBezTo>
                <a:cubicBezTo>
                  <a:pt x="984" y="556"/>
                  <a:pt x="986" y="546"/>
                  <a:pt x="981" y="540"/>
                </a:cubicBezTo>
                <a:cubicBezTo>
                  <a:pt x="968" y="524"/>
                  <a:pt x="944" y="520"/>
                  <a:pt x="925" y="514"/>
                </a:cubicBezTo>
                <a:cubicBezTo>
                  <a:pt x="912" y="510"/>
                  <a:pt x="901" y="503"/>
                  <a:pt x="889" y="498"/>
                </a:cubicBezTo>
                <a:cubicBezTo>
                  <a:pt x="879" y="494"/>
                  <a:pt x="867" y="495"/>
                  <a:pt x="857" y="492"/>
                </a:cubicBezTo>
                <a:cubicBezTo>
                  <a:pt x="848" y="478"/>
                  <a:pt x="844" y="478"/>
                  <a:pt x="855" y="482"/>
                </a:cubicBezTo>
                <a:cubicBezTo>
                  <a:pt x="869" y="473"/>
                  <a:pt x="865" y="479"/>
                  <a:pt x="869" y="468"/>
                </a:cubicBezTo>
                <a:cubicBezTo>
                  <a:pt x="865" y="453"/>
                  <a:pt x="844" y="450"/>
                  <a:pt x="831" y="442"/>
                </a:cubicBezTo>
                <a:cubicBezTo>
                  <a:pt x="826" y="427"/>
                  <a:pt x="827" y="413"/>
                  <a:pt x="813" y="404"/>
                </a:cubicBezTo>
                <a:cubicBezTo>
                  <a:pt x="804" y="390"/>
                  <a:pt x="810" y="394"/>
                  <a:pt x="799" y="390"/>
                </a:cubicBezTo>
                <a:cubicBezTo>
                  <a:pt x="790" y="381"/>
                  <a:pt x="769" y="374"/>
                  <a:pt x="757" y="370"/>
                </a:cubicBezTo>
                <a:cubicBezTo>
                  <a:pt x="751" y="368"/>
                  <a:pt x="745" y="366"/>
                  <a:pt x="739" y="364"/>
                </a:cubicBezTo>
                <a:cubicBezTo>
                  <a:pt x="737" y="363"/>
                  <a:pt x="733" y="362"/>
                  <a:pt x="733" y="362"/>
                </a:cubicBezTo>
                <a:cubicBezTo>
                  <a:pt x="724" y="336"/>
                  <a:pt x="764" y="332"/>
                  <a:pt x="781" y="330"/>
                </a:cubicBezTo>
                <a:cubicBezTo>
                  <a:pt x="778" y="316"/>
                  <a:pt x="775" y="308"/>
                  <a:pt x="767" y="296"/>
                </a:cubicBezTo>
                <a:cubicBezTo>
                  <a:pt x="764" y="292"/>
                  <a:pt x="759" y="284"/>
                  <a:pt x="759" y="284"/>
                </a:cubicBezTo>
                <a:cubicBezTo>
                  <a:pt x="763" y="281"/>
                  <a:pt x="777" y="278"/>
                  <a:pt x="769" y="270"/>
                </a:cubicBezTo>
                <a:cubicBezTo>
                  <a:pt x="769" y="270"/>
                  <a:pt x="754" y="260"/>
                  <a:pt x="751" y="258"/>
                </a:cubicBezTo>
                <a:cubicBezTo>
                  <a:pt x="749" y="257"/>
                  <a:pt x="745" y="254"/>
                  <a:pt x="745" y="254"/>
                </a:cubicBezTo>
                <a:cubicBezTo>
                  <a:pt x="749" y="242"/>
                  <a:pt x="754" y="240"/>
                  <a:pt x="741" y="232"/>
                </a:cubicBezTo>
                <a:cubicBezTo>
                  <a:pt x="727" y="233"/>
                  <a:pt x="713" y="232"/>
                  <a:pt x="699" y="234"/>
                </a:cubicBezTo>
                <a:cubicBezTo>
                  <a:pt x="695" y="234"/>
                  <a:pt x="687" y="238"/>
                  <a:pt x="687" y="238"/>
                </a:cubicBezTo>
                <a:cubicBezTo>
                  <a:pt x="672" y="228"/>
                  <a:pt x="687" y="211"/>
                  <a:pt x="691" y="198"/>
                </a:cubicBezTo>
                <a:cubicBezTo>
                  <a:pt x="690" y="191"/>
                  <a:pt x="685" y="176"/>
                  <a:pt x="685" y="176"/>
                </a:cubicBezTo>
                <a:cubicBezTo>
                  <a:pt x="688" y="166"/>
                  <a:pt x="688" y="154"/>
                  <a:pt x="699" y="150"/>
                </a:cubicBezTo>
                <a:cubicBezTo>
                  <a:pt x="685" y="145"/>
                  <a:pt x="671" y="139"/>
                  <a:pt x="657" y="134"/>
                </a:cubicBezTo>
                <a:cubicBezTo>
                  <a:pt x="654" y="125"/>
                  <a:pt x="648" y="124"/>
                  <a:pt x="657" y="118"/>
                </a:cubicBezTo>
                <a:cubicBezTo>
                  <a:pt x="660" y="108"/>
                  <a:pt x="661" y="98"/>
                  <a:pt x="669" y="92"/>
                </a:cubicBezTo>
                <a:cubicBezTo>
                  <a:pt x="675" y="83"/>
                  <a:pt x="678" y="76"/>
                  <a:pt x="687" y="70"/>
                </a:cubicBezTo>
                <a:cubicBezTo>
                  <a:pt x="685" y="63"/>
                  <a:pt x="683" y="55"/>
                  <a:pt x="681" y="48"/>
                </a:cubicBezTo>
                <a:cubicBezTo>
                  <a:pt x="685" y="36"/>
                  <a:pt x="697" y="34"/>
                  <a:pt x="707" y="28"/>
                </a:cubicBezTo>
                <a:cubicBezTo>
                  <a:pt x="709" y="23"/>
                  <a:pt x="710" y="8"/>
                  <a:pt x="705" y="4"/>
                </a:cubicBezTo>
                <a:cubicBezTo>
                  <a:pt x="702" y="1"/>
                  <a:pt x="693" y="0"/>
                  <a:pt x="693" y="0"/>
                </a:cubicBezTo>
                <a:cubicBezTo>
                  <a:pt x="680" y="3"/>
                  <a:pt x="667" y="0"/>
                  <a:pt x="653" y="2"/>
                </a:cubicBezTo>
                <a:cubicBezTo>
                  <a:pt x="651" y="8"/>
                  <a:pt x="649" y="9"/>
                  <a:pt x="653" y="16"/>
                </a:cubicBezTo>
                <a:cubicBezTo>
                  <a:pt x="655" y="20"/>
                  <a:pt x="661" y="28"/>
                  <a:pt x="661" y="28"/>
                </a:cubicBezTo>
                <a:cubicBezTo>
                  <a:pt x="655" y="46"/>
                  <a:pt x="595" y="45"/>
                  <a:pt x="583" y="46"/>
                </a:cubicBezTo>
                <a:cubicBezTo>
                  <a:pt x="567" y="50"/>
                  <a:pt x="559" y="48"/>
                  <a:pt x="545" y="38"/>
                </a:cubicBezTo>
                <a:cubicBezTo>
                  <a:pt x="537" y="39"/>
                  <a:pt x="521" y="44"/>
                  <a:pt x="521" y="44"/>
                </a:cubicBezTo>
                <a:cubicBezTo>
                  <a:pt x="513" y="41"/>
                  <a:pt x="513" y="37"/>
                  <a:pt x="505" y="34"/>
                </a:cubicBezTo>
                <a:cubicBezTo>
                  <a:pt x="494" y="18"/>
                  <a:pt x="478" y="27"/>
                  <a:pt x="457" y="28"/>
                </a:cubicBezTo>
                <a:cubicBezTo>
                  <a:pt x="426" y="34"/>
                  <a:pt x="398" y="50"/>
                  <a:pt x="369" y="60"/>
                </a:cubicBezTo>
                <a:cubicBezTo>
                  <a:pt x="352" y="56"/>
                  <a:pt x="360" y="57"/>
                  <a:pt x="329" y="60"/>
                </a:cubicBezTo>
                <a:cubicBezTo>
                  <a:pt x="322" y="61"/>
                  <a:pt x="309" y="66"/>
                  <a:pt x="309" y="66"/>
                </a:cubicBezTo>
                <a:cubicBezTo>
                  <a:pt x="307" y="70"/>
                  <a:pt x="306" y="75"/>
                  <a:pt x="303" y="78"/>
                </a:cubicBezTo>
                <a:cubicBezTo>
                  <a:pt x="291" y="90"/>
                  <a:pt x="261" y="93"/>
                  <a:pt x="245" y="96"/>
                </a:cubicBezTo>
                <a:cubicBezTo>
                  <a:pt x="217" y="94"/>
                  <a:pt x="194" y="100"/>
                  <a:pt x="167" y="102"/>
                </a:cubicBezTo>
                <a:cubicBezTo>
                  <a:pt x="161" y="104"/>
                  <a:pt x="155" y="106"/>
                  <a:pt x="149" y="108"/>
                </a:cubicBezTo>
                <a:cubicBezTo>
                  <a:pt x="147" y="109"/>
                  <a:pt x="143" y="110"/>
                  <a:pt x="143" y="110"/>
                </a:cubicBezTo>
                <a:cubicBezTo>
                  <a:pt x="142" y="112"/>
                  <a:pt x="138" y="114"/>
                  <a:pt x="139" y="116"/>
                </a:cubicBezTo>
                <a:cubicBezTo>
                  <a:pt x="141" y="120"/>
                  <a:pt x="151" y="124"/>
                  <a:pt x="151" y="124"/>
                </a:cubicBezTo>
                <a:cubicBezTo>
                  <a:pt x="146" y="138"/>
                  <a:pt x="143" y="153"/>
                  <a:pt x="127" y="156"/>
                </a:cubicBezTo>
                <a:cubicBezTo>
                  <a:pt x="122" y="170"/>
                  <a:pt x="116" y="189"/>
                  <a:pt x="101" y="196"/>
                </a:cubicBezTo>
                <a:cubicBezTo>
                  <a:pt x="96" y="198"/>
                  <a:pt x="90" y="199"/>
                  <a:pt x="85" y="200"/>
                </a:cubicBezTo>
                <a:cubicBezTo>
                  <a:pt x="81" y="201"/>
                  <a:pt x="73" y="204"/>
                  <a:pt x="73" y="204"/>
                </a:cubicBezTo>
                <a:cubicBezTo>
                  <a:pt x="73" y="205"/>
                  <a:pt x="77" y="225"/>
                  <a:pt x="73" y="230"/>
                </a:cubicBezTo>
                <a:cubicBezTo>
                  <a:pt x="68" y="235"/>
                  <a:pt x="55" y="242"/>
                  <a:pt x="55" y="242"/>
                </a:cubicBezTo>
                <a:cubicBezTo>
                  <a:pt x="38" y="240"/>
                  <a:pt x="39" y="234"/>
                  <a:pt x="25" y="234"/>
                </a:cubicBezTo>
                <a:lnTo>
                  <a:pt x="0" y="219"/>
                </a:lnTo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41" name="未知"/>
          <p:cNvSpPr/>
          <p:nvPr/>
        </p:nvSpPr>
        <p:spPr>
          <a:xfrm>
            <a:off x="2805856" y="3275095"/>
            <a:ext cx="1118938" cy="762588"/>
          </a:xfrm>
          <a:custGeom>
            <a:avLst/>
            <a:gdLst/>
            <a:ahLst/>
            <a:cxnLst/>
            <a:rect l="0" t="0" r="0" b="0"/>
            <a:pathLst>
              <a:path w="1256" h="856">
                <a:moveTo>
                  <a:pt x="502" y="828"/>
                </a:moveTo>
                <a:cubicBezTo>
                  <a:pt x="505" y="829"/>
                  <a:pt x="515" y="830"/>
                  <a:pt x="518" y="832"/>
                </a:cubicBezTo>
                <a:cubicBezTo>
                  <a:pt x="522" y="834"/>
                  <a:pt x="530" y="840"/>
                  <a:pt x="530" y="840"/>
                </a:cubicBezTo>
                <a:cubicBezTo>
                  <a:pt x="535" y="856"/>
                  <a:pt x="556" y="845"/>
                  <a:pt x="566" y="838"/>
                </a:cubicBezTo>
                <a:cubicBezTo>
                  <a:pt x="575" y="812"/>
                  <a:pt x="574" y="813"/>
                  <a:pt x="596" y="798"/>
                </a:cubicBezTo>
                <a:cubicBezTo>
                  <a:pt x="602" y="794"/>
                  <a:pt x="613" y="790"/>
                  <a:pt x="620" y="788"/>
                </a:cubicBezTo>
                <a:cubicBezTo>
                  <a:pt x="622" y="787"/>
                  <a:pt x="626" y="786"/>
                  <a:pt x="626" y="786"/>
                </a:cubicBezTo>
                <a:cubicBezTo>
                  <a:pt x="654" y="789"/>
                  <a:pt x="680" y="791"/>
                  <a:pt x="708" y="788"/>
                </a:cubicBezTo>
                <a:cubicBezTo>
                  <a:pt x="711" y="779"/>
                  <a:pt x="705" y="781"/>
                  <a:pt x="702" y="772"/>
                </a:cubicBezTo>
                <a:cubicBezTo>
                  <a:pt x="705" y="764"/>
                  <a:pt x="722" y="756"/>
                  <a:pt x="722" y="756"/>
                </a:cubicBezTo>
                <a:cubicBezTo>
                  <a:pt x="725" y="747"/>
                  <a:pt x="722" y="738"/>
                  <a:pt x="732" y="734"/>
                </a:cubicBezTo>
                <a:cubicBezTo>
                  <a:pt x="740" y="730"/>
                  <a:pt x="756" y="722"/>
                  <a:pt x="756" y="722"/>
                </a:cubicBezTo>
                <a:cubicBezTo>
                  <a:pt x="751" y="707"/>
                  <a:pt x="762" y="708"/>
                  <a:pt x="774" y="704"/>
                </a:cubicBezTo>
                <a:cubicBezTo>
                  <a:pt x="778" y="703"/>
                  <a:pt x="786" y="700"/>
                  <a:pt x="786" y="700"/>
                </a:cubicBezTo>
                <a:cubicBezTo>
                  <a:pt x="801" y="703"/>
                  <a:pt x="817" y="703"/>
                  <a:pt x="832" y="698"/>
                </a:cubicBezTo>
                <a:cubicBezTo>
                  <a:pt x="846" y="676"/>
                  <a:pt x="825" y="664"/>
                  <a:pt x="808" y="658"/>
                </a:cubicBezTo>
                <a:cubicBezTo>
                  <a:pt x="804" y="653"/>
                  <a:pt x="800" y="640"/>
                  <a:pt x="800" y="640"/>
                </a:cubicBezTo>
                <a:cubicBezTo>
                  <a:pt x="802" y="617"/>
                  <a:pt x="801" y="590"/>
                  <a:pt x="822" y="576"/>
                </a:cubicBezTo>
                <a:cubicBezTo>
                  <a:pt x="824" y="570"/>
                  <a:pt x="832" y="562"/>
                  <a:pt x="838" y="560"/>
                </a:cubicBezTo>
                <a:cubicBezTo>
                  <a:pt x="841" y="555"/>
                  <a:pt x="851" y="546"/>
                  <a:pt x="856" y="544"/>
                </a:cubicBezTo>
                <a:cubicBezTo>
                  <a:pt x="874" y="526"/>
                  <a:pt x="901" y="520"/>
                  <a:pt x="922" y="506"/>
                </a:cubicBezTo>
                <a:cubicBezTo>
                  <a:pt x="927" y="502"/>
                  <a:pt x="934" y="501"/>
                  <a:pt x="940" y="498"/>
                </a:cubicBezTo>
                <a:cubicBezTo>
                  <a:pt x="944" y="496"/>
                  <a:pt x="952" y="494"/>
                  <a:pt x="952" y="494"/>
                </a:cubicBezTo>
                <a:cubicBezTo>
                  <a:pt x="945" y="474"/>
                  <a:pt x="997" y="464"/>
                  <a:pt x="1014" y="462"/>
                </a:cubicBezTo>
                <a:cubicBezTo>
                  <a:pt x="1036" y="455"/>
                  <a:pt x="1059" y="457"/>
                  <a:pt x="1082" y="454"/>
                </a:cubicBezTo>
                <a:cubicBezTo>
                  <a:pt x="1095" y="450"/>
                  <a:pt x="1110" y="450"/>
                  <a:pt x="1122" y="444"/>
                </a:cubicBezTo>
                <a:cubicBezTo>
                  <a:pt x="1151" y="430"/>
                  <a:pt x="1179" y="418"/>
                  <a:pt x="1212" y="416"/>
                </a:cubicBezTo>
                <a:cubicBezTo>
                  <a:pt x="1220" y="413"/>
                  <a:pt x="1223" y="412"/>
                  <a:pt x="1226" y="404"/>
                </a:cubicBezTo>
                <a:cubicBezTo>
                  <a:pt x="1224" y="385"/>
                  <a:pt x="1224" y="393"/>
                  <a:pt x="1224" y="380"/>
                </a:cubicBezTo>
                <a:cubicBezTo>
                  <a:pt x="1232" y="375"/>
                  <a:pt x="1241" y="372"/>
                  <a:pt x="1247" y="366"/>
                </a:cubicBezTo>
                <a:cubicBezTo>
                  <a:pt x="1250" y="363"/>
                  <a:pt x="1229" y="370"/>
                  <a:pt x="1234" y="370"/>
                </a:cubicBezTo>
                <a:cubicBezTo>
                  <a:pt x="1241" y="369"/>
                  <a:pt x="1249" y="369"/>
                  <a:pt x="1256" y="368"/>
                </a:cubicBezTo>
                <a:cubicBezTo>
                  <a:pt x="1248" y="344"/>
                  <a:pt x="1182" y="344"/>
                  <a:pt x="1170" y="344"/>
                </a:cubicBezTo>
                <a:cubicBezTo>
                  <a:pt x="1162" y="341"/>
                  <a:pt x="1155" y="341"/>
                  <a:pt x="1148" y="336"/>
                </a:cubicBezTo>
                <a:cubicBezTo>
                  <a:pt x="1118" y="346"/>
                  <a:pt x="1088" y="319"/>
                  <a:pt x="1060" y="314"/>
                </a:cubicBezTo>
                <a:cubicBezTo>
                  <a:pt x="1059" y="309"/>
                  <a:pt x="1060" y="304"/>
                  <a:pt x="1058" y="300"/>
                </a:cubicBezTo>
                <a:cubicBezTo>
                  <a:pt x="1057" y="297"/>
                  <a:pt x="1023" y="283"/>
                  <a:pt x="1018" y="282"/>
                </a:cubicBezTo>
                <a:cubicBezTo>
                  <a:pt x="1012" y="273"/>
                  <a:pt x="991" y="268"/>
                  <a:pt x="980" y="264"/>
                </a:cubicBezTo>
                <a:cubicBezTo>
                  <a:pt x="972" y="267"/>
                  <a:pt x="964" y="268"/>
                  <a:pt x="956" y="270"/>
                </a:cubicBezTo>
                <a:cubicBezTo>
                  <a:pt x="946" y="269"/>
                  <a:pt x="936" y="269"/>
                  <a:pt x="926" y="268"/>
                </a:cubicBezTo>
                <a:cubicBezTo>
                  <a:pt x="918" y="267"/>
                  <a:pt x="902" y="260"/>
                  <a:pt x="902" y="260"/>
                </a:cubicBezTo>
                <a:cubicBezTo>
                  <a:pt x="897" y="253"/>
                  <a:pt x="898" y="249"/>
                  <a:pt x="890" y="246"/>
                </a:cubicBezTo>
                <a:cubicBezTo>
                  <a:pt x="876" y="251"/>
                  <a:pt x="862" y="246"/>
                  <a:pt x="850" y="238"/>
                </a:cubicBezTo>
                <a:cubicBezTo>
                  <a:pt x="849" y="235"/>
                  <a:pt x="847" y="227"/>
                  <a:pt x="844" y="226"/>
                </a:cubicBezTo>
                <a:cubicBezTo>
                  <a:pt x="836" y="223"/>
                  <a:pt x="828" y="224"/>
                  <a:pt x="820" y="222"/>
                </a:cubicBezTo>
                <a:cubicBezTo>
                  <a:pt x="805" y="218"/>
                  <a:pt x="792" y="211"/>
                  <a:pt x="778" y="206"/>
                </a:cubicBezTo>
                <a:cubicBezTo>
                  <a:pt x="774" y="194"/>
                  <a:pt x="778" y="186"/>
                  <a:pt x="788" y="180"/>
                </a:cubicBezTo>
                <a:cubicBezTo>
                  <a:pt x="780" y="179"/>
                  <a:pt x="772" y="179"/>
                  <a:pt x="764" y="178"/>
                </a:cubicBezTo>
                <a:cubicBezTo>
                  <a:pt x="758" y="177"/>
                  <a:pt x="746" y="172"/>
                  <a:pt x="746" y="172"/>
                </a:cubicBezTo>
                <a:cubicBezTo>
                  <a:pt x="740" y="166"/>
                  <a:pt x="743" y="166"/>
                  <a:pt x="738" y="166"/>
                </a:cubicBezTo>
                <a:cubicBezTo>
                  <a:pt x="726" y="157"/>
                  <a:pt x="716" y="143"/>
                  <a:pt x="702" y="139"/>
                </a:cubicBezTo>
                <a:cubicBezTo>
                  <a:pt x="694" y="136"/>
                  <a:pt x="716" y="151"/>
                  <a:pt x="718" y="160"/>
                </a:cubicBezTo>
                <a:cubicBezTo>
                  <a:pt x="719" y="164"/>
                  <a:pt x="710" y="157"/>
                  <a:pt x="706" y="156"/>
                </a:cubicBezTo>
                <a:cubicBezTo>
                  <a:pt x="697" y="153"/>
                  <a:pt x="692" y="152"/>
                  <a:pt x="684" y="148"/>
                </a:cubicBezTo>
                <a:cubicBezTo>
                  <a:pt x="678" y="145"/>
                  <a:pt x="666" y="142"/>
                  <a:pt x="666" y="142"/>
                </a:cubicBezTo>
                <a:cubicBezTo>
                  <a:pt x="662" y="143"/>
                  <a:pt x="658" y="147"/>
                  <a:pt x="654" y="146"/>
                </a:cubicBezTo>
                <a:cubicBezTo>
                  <a:pt x="650" y="145"/>
                  <a:pt x="642" y="142"/>
                  <a:pt x="642" y="142"/>
                </a:cubicBezTo>
                <a:cubicBezTo>
                  <a:pt x="639" y="130"/>
                  <a:pt x="634" y="133"/>
                  <a:pt x="624" y="130"/>
                </a:cubicBezTo>
                <a:cubicBezTo>
                  <a:pt x="621" y="120"/>
                  <a:pt x="588" y="111"/>
                  <a:pt x="576" y="110"/>
                </a:cubicBezTo>
                <a:cubicBezTo>
                  <a:pt x="533" y="107"/>
                  <a:pt x="490" y="100"/>
                  <a:pt x="454" y="76"/>
                </a:cubicBezTo>
                <a:cubicBezTo>
                  <a:pt x="446" y="71"/>
                  <a:pt x="432" y="71"/>
                  <a:pt x="422" y="68"/>
                </a:cubicBezTo>
                <a:cubicBezTo>
                  <a:pt x="416" y="59"/>
                  <a:pt x="409" y="58"/>
                  <a:pt x="400" y="52"/>
                </a:cubicBezTo>
                <a:cubicBezTo>
                  <a:pt x="372" y="56"/>
                  <a:pt x="338" y="45"/>
                  <a:pt x="310" y="42"/>
                </a:cubicBezTo>
                <a:cubicBezTo>
                  <a:pt x="295" y="37"/>
                  <a:pt x="273" y="31"/>
                  <a:pt x="260" y="22"/>
                </a:cubicBezTo>
                <a:cubicBezTo>
                  <a:pt x="251" y="8"/>
                  <a:pt x="240" y="3"/>
                  <a:pt x="224" y="0"/>
                </a:cubicBezTo>
                <a:cubicBezTo>
                  <a:pt x="212" y="1"/>
                  <a:pt x="200" y="1"/>
                  <a:pt x="188" y="2"/>
                </a:cubicBezTo>
                <a:cubicBezTo>
                  <a:pt x="181" y="3"/>
                  <a:pt x="168" y="8"/>
                  <a:pt x="168" y="8"/>
                </a:cubicBezTo>
                <a:cubicBezTo>
                  <a:pt x="171" y="17"/>
                  <a:pt x="166" y="17"/>
                  <a:pt x="158" y="20"/>
                </a:cubicBezTo>
                <a:cubicBezTo>
                  <a:pt x="143" y="19"/>
                  <a:pt x="130" y="18"/>
                  <a:pt x="116" y="14"/>
                </a:cubicBezTo>
                <a:cubicBezTo>
                  <a:pt x="99" y="16"/>
                  <a:pt x="78" y="21"/>
                  <a:pt x="64" y="30"/>
                </a:cubicBezTo>
                <a:cubicBezTo>
                  <a:pt x="57" y="40"/>
                  <a:pt x="54" y="47"/>
                  <a:pt x="68" y="50"/>
                </a:cubicBezTo>
                <a:cubicBezTo>
                  <a:pt x="70" y="61"/>
                  <a:pt x="71" y="62"/>
                  <a:pt x="82" y="66"/>
                </a:cubicBezTo>
                <a:cubicBezTo>
                  <a:pt x="80" y="72"/>
                  <a:pt x="72" y="80"/>
                  <a:pt x="66" y="82"/>
                </a:cubicBezTo>
                <a:cubicBezTo>
                  <a:pt x="70" y="95"/>
                  <a:pt x="102" y="86"/>
                  <a:pt x="84" y="92"/>
                </a:cubicBezTo>
                <a:cubicBezTo>
                  <a:pt x="83" y="94"/>
                  <a:pt x="82" y="96"/>
                  <a:pt x="80" y="98"/>
                </a:cubicBezTo>
                <a:cubicBezTo>
                  <a:pt x="78" y="99"/>
                  <a:pt x="75" y="98"/>
                  <a:pt x="74" y="100"/>
                </a:cubicBezTo>
                <a:cubicBezTo>
                  <a:pt x="71" y="105"/>
                  <a:pt x="88" y="110"/>
                  <a:pt x="88" y="110"/>
                </a:cubicBezTo>
                <a:cubicBezTo>
                  <a:pt x="74" y="115"/>
                  <a:pt x="78" y="110"/>
                  <a:pt x="72" y="120"/>
                </a:cubicBezTo>
                <a:cubicBezTo>
                  <a:pt x="84" y="128"/>
                  <a:pt x="67" y="127"/>
                  <a:pt x="60" y="132"/>
                </a:cubicBezTo>
                <a:cubicBezTo>
                  <a:pt x="53" y="142"/>
                  <a:pt x="49" y="144"/>
                  <a:pt x="46" y="156"/>
                </a:cubicBezTo>
                <a:cubicBezTo>
                  <a:pt x="49" y="165"/>
                  <a:pt x="52" y="165"/>
                  <a:pt x="60" y="162"/>
                </a:cubicBezTo>
                <a:cubicBezTo>
                  <a:pt x="65" y="155"/>
                  <a:pt x="68" y="153"/>
                  <a:pt x="76" y="150"/>
                </a:cubicBezTo>
                <a:cubicBezTo>
                  <a:pt x="85" y="156"/>
                  <a:pt x="88" y="157"/>
                  <a:pt x="100" y="154"/>
                </a:cubicBezTo>
                <a:cubicBezTo>
                  <a:pt x="104" y="153"/>
                  <a:pt x="112" y="150"/>
                  <a:pt x="112" y="150"/>
                </a:cubicBezTo>
                <a:cubicBezTo>
                  <a:pt x="113" y="152"/>
                  <a:pt x="114" y="154"/>
                  <a:pt x="116" y="156"/>
                </a:cubicBezTo>
                <a:cubicBezTo>
                  <a:pt x="118" y="157"/>
                  <a:pt x="121" y="156"/>
                  <a:pt x="122" y="158"/>
                </a:cubicBezTo>
                <a:cubicBezTo>
                  <a:pt x="124" y="163"/>
                  <a:pt x="116" y="173"/>
                  <a:pt x="114" y="178"/>
                </a:cubicBezTo>
                <a:cubicBezTo>
                  <a:pt x="125" y="185"/>
                  <a:pt x="138" y="178"/>
                  <a:pt x="150" y="186"/>
                </a:cubicBezTo>
                <a:cubicBezTo>
                  <a:pt x="155" y="190"/>
                  <a:pt x="162" y="193"/>
                  <a:pt x="168" y="196"/>
                </a:cubicBezTo>
                <a:cubicBezTo>
                  <a:pt x="172" y="198"/>
                  <a:pt x="180" y="200"/>
                  <a:pt x="180" y="200"/>
                </a:cubicBezTo>
                <a:cubicBezTo>
                  <a:pt x="186" y="199"/>
                  <a:pt x="192" y="199"/>
                  <a:pt x="198" y="198"/>
                </a:cubicBezTo>
                <a:cubicBezTo>
                  <a:pt x="203" y="197"/>
                  <a:pt x="214" y="194"/>
                  <a:pt x="214" y="194"/>
                </a:cubicBezTo>
                <a:cubicBezTo>
                  <a:pt x="230" y="199"/>
                  <a:pt x="255" y="205"/>
                  <a:pt x="268" y="214"/>
                </a:cubicBezTo>
                <a:cubicBezTo>
                  <a:pt x="266" y="224"/>
                  <a:pt x="266" y="230"/>
                  <a:pt x="260" y="238"/>
                </a:cubicBezTo>
                <a:cubicBezTo>
                  <a:pt x="265" y="246"/>
                  <a:pt x="268" y="246"/>
                  <a:pt x="276" y="250"/>
                </a:cubicBezTo>
                <a:cubicBezTo>
                  <a:pt x="280" y="252"/>
                  <a:pt x="288" y="258"/>
                  <a:pt x="288" y="258"/>
                </a:cubicBezTo>
                <a:cubicBezTo>
                  <a:pt x="282" y="267"/>
                  <a:pt x="274" y="267"/>
                  <a:pt x="264" y="270"/>
                </a:cubicBezTo>
                <a:cubicBezTo>
                  <a:pt x="250" y="275"/>
                  <a:pt x="235" y="281"/>
                  <a:pt x="220" y="286"/>
                </a:cubicBezTo>
                <a:cubicBezTo>
                  <a:pt x="214" y="303"/>
                  <a:pt x="220" y="299"/>
                  <a:pt x="200" y="296"/>
                </a:cubicBezTo>
                <a:cubicBezTo>
                  <a:pt x="185" y="291"/>
                  <a:pt x="199" y="307"/>
                  <a:pt x="202" y="312"/>
                </a:cubicBezTo>
                <a:cubicBezTo>
                  <a:pt x="193" y="326"/>
                  <a:pt x="196" y="343"/>
                  <a:pt x="182" y="352"/>
                </a:cubicBezTo>
                <a:cubicBezTo>
                  <a:pt x="180" y="358"/>
                  <a:pt x="184" y="370"/>
                  <a:pt x="184" y="370"/>
                </a:cubicBezTo>
                <a:cubicBezTo>
                  <a:pt x="180" y="371"/>
                  <a:pt x="176" y="373"/>
                  <a:pt x="172" y="374"/>
                </a:cubicBezTo>
                <a:cubicBezTo>
                  <a:pt x="169" y="375"/>
                  <a:pt x="165" y="375"/>
                  <a:pt x="162" y="376"/>
                </a:cubicBezTo>
                <a:cubicBezTo>
                  <a:pt x="158" y="377"/>
                  <a:pt x="150" y="380"/>
                  <a:pt x="150" y="380"/>
                </a:cubicBezTo>
                <a:cubicBezTo>
                  <a:pt x="142" y="392"/>
                  <a:pt x="146" y="381"/>
                  <a:pt x="152" y="390"/>
                </a:cubicBezTo>
                <a:cubicBezTo>
                  <a:pt x="154" y="394"/>
                  <a:pt x="156" y="402"/>
                  <a:pt x="156" y="402"/>
                </a:cubicBezTo>
                <a:cubicBezTo>
                  <a:pt x="151" y="417"/>
                  <a:pt x="142" y="418"/>
                  <a:pt x="128" y="422"/>
                </a:cubicBezTo>
                <a:cubicBezTo>
                  <a:pt x="122" y="424"/>
                  <a:pt x="110" y="428"/>
                  <a:pt x="110" y="428"/>
                </a:cubicBezTo>
                <a:cubicBezTo>
                  <a:pt x="96" y="426"/>
                  <a:pt x="91" y="423"/>
                  <a:pt x="84" y="434"/>
                </a:cubicBezTo>
                <a:cubicBezTo>
                  <a:pt x="86" y="440"/>
                  <a:pt x="88" y="446"/>
                  <a:pt x="90" y="452"/>
                </a:cubicBezTo>
                <a:cubicBezTo>
                  <a:pt x="91" y="454"/>
                  <a:pt x="92" y="458"/>
                  <a:pt x="92" y="458"/>
                </a:cubicBezTo>
                <a:cubicBezTo>
                  <a:pt x="88" y="474"/>
                  <a:pt x="96" y="491"/>
                  <a:pt x="112" y="496"/>
                </a:cubicBezTo>
                <a:cubicBezTo>
                  <a:pt x="113" y="499"/>
                  <a:pt x="116" y="505"/>
                  <a:pt x="112" y="508"/>
                </a:cubicBezTo>
                <a:cubicBezTo>
                  <a:pt x="101" y="516"/>
                  <a:pt x="81" y="522"/>
                  <a:pt x="68" y="526"/>
                </a:cubicBezTo>
                <a:cubicBezTo>
                  <a:pt x="59" y="540"/>
                  <a:pt x="62" y="533"/>
                  <a:pt x="58" y="544"/>
                </a:cubicBezTo>
                <a:cubicBezTo>
                  <a:pt x="59" y="560"/>
                  <a:pt x="56" y="570"/>
                  <a:pt x="68" y="578"/>
                </a:cubicBezTo>
                <a:cubicBezTo>
                  <a:pt x="69" y="580"/>
                  <a:pt x="70" y="582"/>
                  <a:pt x="72" y="584"/>
                </a:cubicBezTo>
                <a:cubicBezTo>
                  <a:pt x="74" y="585"/>
                  <a:pt x="78" y="584"/>
                  <a:pt x="78" y="586"/>
                </a:cubicBezTo>
                <a:cubicBezTo>
                  <a:pt x="78" y="589"/>
                  <a:pt x="67" y="591"/>
                  <a:pt x="66" y="592"/>
                </a:cubicBezTo>
                <a:cubicBezTo>
                  <a:pt x="64" y="593"/>
                  <a:pt x="62" y="595"/>
                  <a:pt x="60" y="596"/>
                </a:cubicBezTo>
                <a:cubicBezTo>
                  <a:pt x="56" y="598"/>
                  <a:pt x="52" y="599"/>
                  <a:pt x="48" y="600"/>
                </a:cubicBezTo>
                <a:cubicBezTo>
                  <a:pt x="44" y="601"/>
                  <a:pt x="36" y="604"/>
                  <a:pt x="36" y="604"/>
                </a:cubicBezTo>
                <a:cubicBezTo>
                  <a:pt x="31" y="611"/>
                  <a:pt x="30" y="615"/>
                  <a:pt x="20" y="618"/>
                </a:cubicBezTo>
                <a:cubicBezTo>
                  <a:pt x="16" y="619"/>
                  <a:pt x="8" y="622"/>
                  <a:pt x="8" y="622"/>
                </a:cubicBezTo>
                <a:cubicBezTo>
                  <a:pt x="5" y="632"/>
                  <a:pt x="3" y="642"/>
                  <a:pt x="0" y="652"/>
                </a:cubicBezTo>
                <a:cubicBezTo>
                  <a:pt x="4" y="658"/>
                  <a:pt x="6" y="664"/>
                  <a:pt x="10" y="670"/>
                </a:cubicBezTo>
                <a:cubicBezTo>
                  <a:pt x="8" y="671"/>
                  <a:pt x="3" y="672"/>
                  <a:pt x="4" y="674"/>
                </a:cubicBezTo>
                <a:cubicBezTo>
                  <a:pt x="8" y="679"/>
                  <a:pt x="16" y="678"/>
                  <a:pt x="22" y="680"/>
                </a:cubicBezTo>
                <a:cubicBezTo>
                  <a:pt x="24" y="681"/>
                  <a:pt x="28" y="682"/>
                  <a:pt x="28" y="682"/>
                </a:cubicBezTo>
                <a:cubicBezTo>
                  <a:pt x="39" y="680"/>
                  <a:pt x="41" y="680"/>
                  <a:pt x="50" y="686"/>
                </a:cubicBezTo>
                <a:cubicBezTo>
                  <a:pt x="54" y="697"/>
                  <a:pt x="57" y="699"/>
                  <a:pt x="68" y="706"/>
                </a:cubicBezTo>
                <a:cubicBezTo>
                  <a:pt x="70" y="707"/>
                  <a:pt x="74" y="710"/>
                  <a:pt x="74" y="710"/>
                </a:cubicBezTo>
                <a:cubicBezTo>
                  <a:pt x="81" y="720"/>
                  <a:pt x="83" y="730"/>
                  <a:pt x="90" y="740"/>
                </a:cubicBezTo>
                <a:cubicBezTo>
                  <a:pt x="88" y="746"/>
                  <a:pt x="84" y="758"/>
                  <a:pt x="84" y="758"/>
                </a:cubicBezTo>
                <a:cubicBezTo>
                  <a:pt x="86" y="765"/>
                  <a:pt x="94" y="776"/>
                  <a:pt x="94" y="776"/>
                </a:cubicBezTo>
                <a:cubicBezTo>
                  <a:pt x="96" y="802"/>
                  <a:pt x="94" y="791"/>
                  <a:pt x="100" y="810"/>
                </a:cubicBezTo>
                <a:cubicBezTo>
                  <a:pt x="101" y="814"/>
                  <a:pt x="109" y="815"/>
                  <a:pt x="112" y="816"/>
                </a:cubicBezTo>
                <a:cubicBezTo>
                  <a:pt x="126" y="824"/>
                  <a:pt x="141" y="831"/>
                  <a:pt x="154" y="840"/>
                </a:cubicBezTo>
                <a:cubicBezTo>
                  <a:pt x="186" y="819"/>
                  <a:pt x="165" y="824"/>
                  <a:pt x="228" y="822"/>
                </a:cubicBezTo>
                <a:cubicBezTo>
                  <a:pt x="243" y="817"/>
                  <a:pt x="221" y="817"/>
                  <a:pt x="236" y="812"/>
                </a:cubicBezTo>
                <a:cubicBezTo>
                  <a:pt x="241" y="816"/>
                  <a:pt x="254" y="820"/>
                  <a:pt x="254" y="820"/>
                </a:cubicBezTo>
                <a:cubicBezTo>
                  <a:pt x="267" y="817"/>
                  <a:pt x="281" y="810"/>
                  <a:pt x="292" y="802"/>
                </a:cubicBezTo>
                <a:cubicBezTo>
                  <a:pt x="326" y="813"/>
                  <a:pt x="359" y="814"/>
                  <a:pt x="396" y="816"/>
                </a:cubicBezTo>
                <a:cubicBezTo>
                  <a:pt x="419" y="824"/>
                  <a:pt x="445" y="822"/>
                  <a:pt x="466" y="836"/>
                </a:cubicBezTo>
                <a:cubicBezTo>
                  <a:pt x="466" y="836"/>
                  <a:pt x="508" y="834"/>
                  <a:pt x="502" y="828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42" name="未知"/>
          <p:cNvSpPr/>
          <p:nvPr/>
        </p:nvSpPr>
        <p:spPr>
          <a:xfrm>
            <a:off x="3630804" y="3813183"/>
            <a:ext cx="312697" cy="81960"/>
          </a:xfrm>
          <a:custGeom>
            <a:avLst/>
            <a:gdLst/>
            <a:ahLst/>
            <a:cxnLst/>
            <a:rect l="0" t="0" r="0" b="0"/>
            <a:pathLst>
              <a:path w="351" h="92">
                <a:moveTo>
                  <a:pt x="46" y="62"/>
                </a:moveTo>
                <a:cubicBezTo>
                  <a:pt x="37" y="59"/>
                  <a:pt x="36" y="58"/>
                  <a:pt x="24" y="62"/>
                </a:cubicBezTo>
                <a:cubicBezTo>
                  <a:pt x="19" y="64"/>
                  <a:pt x="12" y="70"/>
                  <a:pt x="12" y="70"/>
                </a:cubicBezTo>
                <a:cubicBezTo>
                  <a:pt x="8" y="81"/>
                  <a:pt x="0" y="88"/>
                  <a:pt x="16" y="92"/>
                </a:cubicBezTo>
                <a:cubicBezTo>
                  <a:pt x="39" y="89"/>
                  <a:pt x="31" y="85"/>
                  <a:pt x="46" y="80"/>
                </a:cubicBezTo>
                <a:cubicBezTo>
                  <a:pt x="52" y="61"/>
                  <a:pt x="56" y="62"/>
                  <a:pt x="76" y="58"/>
                </a:cubicBezTo>
                <a:cubicBezTo>
                  <a:pt x="84" y="56"/>
                  <a:pt x="92" y="51"/>
                  <a:pt x="100" y="48"/>
                </a:cubicBezTo>
                <a:cubicBezTo>
                  <a:pt x="106" y="46"/>
                  <a:pt x="112" y="44"/>
                  <a:pt x="118" y="42"/>
                </a:cubicBezTo>
                <a:cubicBezTo>
                  <a:pt x="122" y="41"/>
                  <a:pt x="130" y="38"/>
                  <a:pt x="130" y="38"/>
                </a:cubicBezTo>
                <a:cubicBezTo>
                  <a:pt x="139" y="40"/>
                  <a:pt x="144" y="41"/>
                  <a:pt x="152" y="46"/>
                </a:cubicBezTo>
                <a:cubicBezTo>
                  <a:pt x="158" y="44"/>
                  <a:pt x="170" y="40"/>
                  <a:pt x="170" y="40"/>
                </a:cubicBezTo>
                <a:cubicBezTo>
                  <a:pt x="174" y="46"/>
                  <a:pt x="174" y="54"/>
                  <a:pt x="180" y="58"/>
                </a:cubicBezTo>
                <a:cubicBezTo>
                  <a:pt x="183" y="60"/>
                  <a:pt x="192" y="62"/>
                  <a:pt x="192" y="62"/>
                </a:cubicBezTo>
                <a:cubicBezTo>
                  <a:pt x="197" y="69"/>
                  <a:pt x="196" y="73"/>
                  <a:pt x="204" y="76"/>
                </a:cubicBezTo>
                <a:cubicBezTo>
                  <a:pt x="214" y="74"/>
                  <a:pt x="220" y="74"/>
                  <a:pt x="228" y="68"/>
                </a:cubicBezTo>
                <a:cubicBezTo>
                  <a:pt x="229" y="66"/>
                  <a:pt x="230" y="64"/>
                  <a:pt x="232" y="62"/>
                </a:cubicBezTo>
                <a:cubicBezTo>
                  <a:pt x="234" y="60"/>
                  <a:pt x="236" y="60"/>
                  <a:pt x="238" y="58"/>
                </a:cubicBezTo>
                <a:cubicBezTo>
                  <a:pt x="244" y="50"/>
                  <a:pt x="245" y="42"/>
                  <a:pt x="254" y="36"/>
                </a:cubicBezTo>
                <a:cubicBezTo>
                  <a:pt x="255" y="34"/>
                  <a:pt x="260" y="32"/>
                  <a:pt x="258" y="30"/>
                </a:cubicBezTo>
                <a:cubicBezTo>
                  <a:pt x="255" y="26"/>
                  <a:pt x="231" y="19"/>
                  <a:pt x="226" y="18"/>
                </a:cubicBezTo>
                <a:cubicBezTo>
                  <a:pt x="220" y="1"/>
                  <a:pt x="261" y="11"/>
                  <a:pt x="278" y="12"/>
                </a:cubicBezTo>
                <a:cubicBezTo>
                  <a:pt x="284" y="14"/>
                  <a:pt x="290" y="16"/>
                  <a:pt x="296" y="18"/>
                </a:cubicBezTo>
                <a:cubicBezTo>
                  <a:pt x="298" y="19"/>
                  <a:pt x="302" y="20"/>
                  <a:pt x="302" y="20"/>
                </a:cubicBezTo>
                <a:cubicBezTo>
                  <a:pt x="311" y="17"/>
                  <a:pt x="318" y="19"/>
                  <a:pt x="326" y="24"/>
                </a:cubicBezTo>
                <a:cubicBezTo>
                  <a:pt x="327" y="26"/>
                  <a:pt x="326" y="29"/>
                  <a:pt x="328" y="30"/>
                </a:cubicBezTo>
                <a:cubicBezTo>
                  <a:pt x="331" y="32"/>
                  <a:pt x="340" y="34"/>
                  <a:pt x="340" y="34"/>
                </a:cubicBezTo>
                <a:cubicBezTo>
                  <a:pt x="345" y="33"/>
                  <a:pt x="351" y="34"/>
                  <a:pt x="350" y="26"/>
                </a:cubicBezTo>
                <a:cubicBezTo>
                  <a:pt x="348" y="12"/>
                  <a:pt x="340" y="8"/>
                  <a:pt x="328" y="4"/>
                </a:cubicBezTo>
                <a:cubicBezTo>
                  <a:pt x="319" y="5"/>
                  <a:pt x="307" y="1"/>
                  <a:pt x="300" y="8"/>
                </a:cubicBezTo>
                <a:cubicBezTo>
                  <a:pt x="297" y="11"/>
                  <a:pt x="292" y="20"/>
                  <a:pt x="292" y="20"/>
                </a:cubicBezTo>
                <a:cubicBezTo>
                  <a:pt x="268" y="12"/>
                  <a:pt x="262" y="10"/>
                  <a:pt x="232" y="8"/>
                </a:cubicBezTo>
                <a:cubicBezTo>
                  <a:pt x="227" y="4"/>
                  <a:pt x="214" y="0"/>
                  <a:pt x="214" y="0"/>
                </a:cubicBezTo>
                <a:cubicBezTo>
                  <a:pt x="193" y="4"/>
                  <a:pt x="164" y="8"/>
                  <a:pt x="146" y="20"/>
                </a:cubicBezTo>
                <a:cubicBezTo>
                  <a:pt x="134" y="38"/>
                  <a:pt x="126" y="42"/>
                  <a:pt x="104" y="44"/>
                </a:cubicBezTo>
                <a:cubicBezTo>
                  <a:pt x="91" y="48"/>
                  <a:pt x="81" y="56"/>
                  <a:pt x="68" y="62"/>
                </a:cubicBezTo>
                <a:cubicBezTo>
                  <a:pt x="62" y="65"/>
                  <a:pt x="50" y="68"/>
                  <a:pt x="50" y="68"/>
                </a:cubicBezTo>
                <a:cubicBezTo>
                  <a:pt x="44" y="64"/>
                  <a:pt x="30" y="62"/>
                  <a:pt x="46" y="62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43" name="文本框 200742"/>
          <p:cNvSpPr txBox="1"/>
          <p:nvPr/>
        </p:nvSpPr>
        <p:spPr>
          <a:xfrm>
            <a:off x="3621005" y="2146358"/>
            <a:ext cx="242317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英</a:t>
            </a:r>
            <a:endParaRPr lang="zh-CN" altLang="en-US" sz="1120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  <a:p>
            <a:pPr algn="l">
              <a:spcBef>
                <a:spcPct val="50000"/>
              </a:spcBef>
            </a:pPr>
            <a:r>
              <a:rPr lang="zh-CN" altLang="en-US" sz="1120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国</a:t>
            </a:r>
            <a:endParaRPr lang="zh-CN" altLang="en-US" sz="1120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4" name="文本框 200743"/>
          <p:cNvSpPr txBox="1"/>
          <p:nvPr/>
        </p:nvSpPr>
        <p:spPr>
          <a:xfrm>
            <a:off x="3176459" y="2348586"/>
            <a:ext cx="363477" cy="3003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675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爱尔兰</a:t>
            </a:r>
            <a:endParaRPr lang="zh-CN" altLang="en-US" sz="675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5" name="文本框 200744"/>
          <p:cNvSpPr txBox="1"/>
          <p:nvPr/>
        </p:nvSpPr>
        <p:spPr>
          <a:xfrm>
            <a:off x="5561328" y="1459495"/>
            <a:ext cx="282407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芬兰</a:t>
            </a:r>
            <a:endParaRPr lang="zh-CN" altLang="en-US" sz="112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6" name="文本框 200745"/>
          <p:cNvSpPr txBox="1"/>
          <p:nvPr/>
        </p:nvSpPr>
        <p:spPr>
          <a:xfrm>
            <a:off x="5520349" y="2065288"/>
            <a:ext cx="36347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爱沙尼亚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7" name="文本框 200746"/>
          <p:cNvSpPr txBox="1"/>
          <p:nvPr/>
        </p:nvSpPr>
        <p:spPr>
          <a:xfrm>
            <a:off x="5480259" y="2227427"/>
            <a:ext cx="36347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拉脱维亚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8" name="文本框 200747"/>
          <p:cNvSpPr txBox="1"/>
          <p:nvPr/>
        </p:nvSpPr>
        <p:spPr>
          <a:xfrm>
            <a:off x="5479368" y="2388676"/>
            <a:ext cx="32338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立陶宛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49" name="文本框 200748"/>
          <p:cNvSpPr txBox="1"/>
          <p:nvPr/>
        </p:nvSpPr>
        <p:spPr>
          <a:xfrm>
            <a:off x="5115892" y="2630994"/>
            <a:ext cx="404457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波兰</a:t>
            </a:r>
            <a:endParaRPr lang="zh-CN" altLang="en-US" sz="112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0" name="文本框 200749"/>
          <p:cNvSpPr txBox="1"/>
          <p:nvPr/>
        </p:nvSpPr>
        <p:spPr>
          <a:xfrm>
            <a:off x="5196961" y="2995360"/>
            <a:ext cx="36347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斯洛伐克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1" name="文本框 200750"/>
          <p:cNvSpPr txBox="1"/>
          <p:nvPr/>
        </p:nvSpPr>
        <p:spPr>
          <a:xfrm>
            <a:off x="4832594" y="2914291"/>
            <a:ext cx="243209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捷克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2" name="文本框 200751"/>
          <p:cNvSpPr txBox="1"/>
          <p:nvPr/>
        </p:nvSpPr>
        <p:spPr>
          <a:xfrm>
            <a:off x="5156872" y="3196698"/>
            <a:ext cx="32338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匈牙利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3" name="文本框 200752"/>
          <p:cNvSpPr txBox="1"/>
          <p:nvPr/>
        </p:nvSpPr>
        <p:spPr>
          <a:xfrm>
            <a:off x="4752415" y="3116519"/>
            <a:ext cx="323387" cy="2476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50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奥地利</a:t>
            </a:r>
            <a:endParaRPr lang="zh-CN" altLang="en-US" sz="50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4" name="文本框 200753"/>
          <p:cNvSpPr txBox="1"/>
          <p:nvPr/>
        </p:nvSpPr>
        <p:spPr>
          <a:xfrm>
            <a:off x="4752415" y="3277769"/>
            <a:ext cx="404457" cy="2298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45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斯洛文尼亚</a:t>
            </a:r>
            <a:endParaRPr lang="zh-CN" altLang="en-US" sz="45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5" name="文本框 200754"/>
          <p:cNvSpPr txBox="1"/>
          <p:nvPr/>
        </p:nvSpPr>
        <p:spPr>
          <a:xfrm>
            <a:off x="2691823" y="3398926"/>
            <a:ext cx="202229" cy="4546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78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葡萄牙</a:t>
            </a:r>
            <a:endParaRPr lang="zh-CN" altLang="en-US" sz="78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6" name="文本框 200755"/>
          <p:cNvSpPr txBox="1"/>
          <p:nvPr/>
        </p:nvSpPr>
        <p:spPr>
          <a:xfrm>
            <a:off x="4913663" y="1701811"/>
            <a:ext cx="282408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瑞典</a:t>
            </a:r>
            <a:endParaRPr lang="zh-CN" altLang="en-US" sz="112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7" name="文本框 200756"/>
          <p:cNvSpPr txBox="1"/>
          <p:nvPr/>
        </p:nvSpPr>
        <p:spPr>
          <a:xfrm>
            <a:off x="4510097" y="2298697"/>
            <a:ext cx="323387" cy="333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78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丹麦</a:t>
            </a:r>
            <a:endParaRPr lang="zh-CN" altLang="en-US" sz="78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8" name="文本框 200757"/>
          <p:cNvSpPr txBox="1"/>
          <p:nvPr/>
        </p:nvSpPr>
        <p:spPr>
          <a:xfrm>
            <a:off x="5561329" y="3843473"/>
            <a:ext cx="403566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希腊</a:t>
            </a:r>
            <a:endParaRPr lang="zh-CN" altLang="en-US" sz="112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59" name="文本框 200758"/>
          <p:cNvSpPr txBox="1"/>
          <p:nvPr/>
        </p:nvSpPr>
        <p:spPr>
          <a:xfrm>
            <a:off x="3015211" y="3561066"/>
            <a:ext cx="565705" cy="4349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12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西班牙</a:t>
            </a:r>
            <a:endParaRPr lang="zh-CN" altLang="en-US" sz="112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60" name="未知"/>
          <p:cNvSpPr/>
          <p:nvPr/>
        </p:nvSpPr>
        <p:spPr>
          <a:xfrm>
            <a:off x="5409880" y="3116519"/>
            <a:ext cx="815150" cy="674392"/>
          </a:xfrm>
          <a:custGeom>
            <a:avLst/>
            <a:gdLst/>
            <a:ahLst/>
            <a:cxnLst/>
            <a:rect l="0" t="0" r="0" b="0"/>
            <a:pathLst>
              <a:path w="915" h="757">
                <a:moveTo>
                  <a:pt x="746" y="252"/>
                </a:moveTo>
                <a:cubicBezTo>
                  <a:pt x="740" y="242"/>
                  <a:pt x="743" y="248"/>
                  <a:pt x="738" y="234"/>
                </a:cubicBezTo>
                <a:cubicBezTo>
                  <a:pt x="737" y="230"/>
                  <a:pt x="734" y="222"/>
                  <a:pt x="734" y="222"/>
                </a:cubicBezTo>
                <a:cubicBezTo>
                  <a:pt x="736" y="216"/>
                  <a:pt x="740" y="204"/>
                  <a:pt x="740" y="204"/>
                </a:cubicBezTo>
                <a:cubicBezTo>
                  <a:pt x="739" y="184"/>
                  <a:pt x="744" y="151"/>
                  <a:pt x="724" y="138"/>
                </a:cubicBezTo>
                <a:cubicBezTo>
                  <a:pt x="718" y="121"/>
                  <a:pt x="713" y="118"/>
                  <a:pt x="698" y="108"/>
                </a:cubicBezTo>
                <a:cubicBezTo>
                  <a:pt x="694" y="106"/>
                  <a:pt x="690" y="105"/>
                  <a:pt x="686" y="104"/>
                </a:cubicBezTo>
                <a:cubicBezTo>
                  <a:pt x="681" y="102"/>
                  <a:pt x="674" y="96"/>
                  <a:pt x="674" y="96"/>
                </a:cubicBezTo>
                <a:cubicBezTo>
                  <a:pt x="671" y="88"/>
                  <a:pt x="669" y="85"/>
                  <a:pt x="662" y="80"/>
                </a:cubicBezTo>
                <a:cubicBezTo>
                  <a:pt x="659" y="72"/>
                  <a:pt x="658" y="69"/>
                  <a:pt x="650" y="66"/>
                </a:cubicBezTo>
                <a:cubicBezTo>
                  <a:pt x="647" y="61"/>
                  <a:pt x="634" y="56"/>
                  <a:pt x="634" y="56"/>
                </a:cubicBezTo>
                <a:cubicBezTo>
                  <a:pt x="620" y="34"/>
                  <a:pt x="612" y="9"/>
                  <a:pt x="586" y="0"/>
                </a:cubicBezTo>
                <a:cubicBezTo>
                  <a:pt x="568" y="1"/>
                  <a:pt x="551" y="2"/>
                  <a:pt x="536" y="12"/>
                </a:cubicBezTo>
                <a:cubicBezTo>
                  <a:pt x="515" y="44"/>
                  <a:pt x="499" y="35"/>
                  <a:pt x="462" y="44"/>
                </a:cubicBezTo>
                <a:cubicBezTo>
                  <a:pt x="454" y="46"/>
                  <a:pt x="446" y="49"/>
                  <a:pt x="438" y="52"/>
                </a:cubicBezTo>
                <a:cubicBezTo>
                  <a:pt x="431" y="54"/>
                  <a:pt x="420" y="64"/>
                  <a:pt x="420" y="64"/>
                </a:cubicBezTo>
                <a:cubicBezTo>
                  <a:pt x="407" y="60"/>
                  <a:pt x="391" y="47"/>
                  <a:pt x="378" y="46"/>
                </a:cubicBezTo>
                <a:cubicBezTo>
                  <a:pt x="357" y="45"/>
                  <a:pt x="335" y="45"/>
                  <a:pt x="314" y="44"/>
                </a:cubicBezTo>
                <a:cubicBezTo>
                  <a:pt x="301" y="40"/>
                  <a:pt x="287" y="41"/>
                  <a:pt x="274" y="38"/>
                </a:cubicBezTo>
                <a:cubicBezTo>
                  <a:pt x="218" y="41"/>
                  <a:pt x="249" y="34"/>
                  <a:pt x="226" y="50"/>
                </a:cubicBezTo>
                <a:cubicBezTo>
                  <a:pt x="222" y="63"/>
                  <a:pt x="217" y="68"/>
                  <a:pt x="206" y="76"/>
                </a:cubicBezTo>
                <a:cubicBezTo>
                  <a:pt x="201" y="80"/>
                  <a:pt x="188" y="82"/>
                  <a:pt x="188" y="82"/>
                </a:cubicBezTo>
                <a:cubicBezTo>
                  <a:pt x="179" y="79"/>
                  <a:pt x="172" y="81"/>
                  <a:pt x="164" y="84"/>
                </a:cubicBezTo>
                <a:cubicBezTo>
                  <a:pt x="158" y="103"/>
                  <a:pt x="146" y="119"/>
                  <a:pt x="140" y="138"/>
                </a:cubicBezTo>
                <a:cubicBezTo>
                  <a:pt x="139" y="142"/>
                  <a:pt x="132" y="142"/>
                  <a:pt x="128" y="144"/>
                </a:cubicBezTo>
                <a:cubicBezTo>
                  <a:pt x="116" y="162"/>
                  <a:pt x="112" y="193"/>
                  <a:pt x="90" y="198"/>
                </a:cubicBezTo>
                <a:cubicBezTo>
                  <a:pt x="73" y="209"/>
                  <a:pt x="97" y="191"/>
                  <a:pt x="82" y="228"/>
                </a:cubicBezTo>
                <a:cubicBezTo>
                  <a:pt x="80" y="232"/>
                  <a:pt x="74" y="233"/>
                  <a:pt x="70" y="236"/>
                </a:cubicBezTo>
                <a:cubicBezTo>
                  <a:pt x="58" y="244"/>
                  <a:pt x="40" y="241"/>
                  <a:pt x="24" y="252"/>
                </a:cubicBezTo>
                <a:cubicBezTo>
                  <a:pt x="14" y="258"/>
                  <a:pt x="20" y="255"/>
                  <a:pt x="6" y="260"/>
                </a:cubicBezTo>
                <a:cubicBezTo>
                  <a:pt x="4" y="261"/>
                  <a:pt x="0" y="262"/>
                  <a:pt x="0" y="262"/>
                </a:cubicBezTo>
                <a:cubicBezTo>
                  <a:pt x="5" y="269"/>
                  <a:pt x="9" y="269"/>
                  <a:pt x="16" y="274"/>
                </a:cubicBezTo>
                <a:cubicBezTo>
                  <a:pt x="22" y="292"/>
                  <a:pt x="33" y="294"/>
                  <a:pt x="50" y="296"/>
                </a:cubicBezTo>
                <a:cubicBezTo>
                  <a:pt x="48" y="307"/>
                  <a:pt x="46" y="309"/>
                  <a:pt x="50" y="320"/>
                </a:cubicBezTo>
                <a:cubicBezTo>
                  <a:pt x="53" y="328"/>
                  <a:pt x="60" y="328"/>
                  <a:pt x="66" y="332"/>
                </a:cubicBezTo>
                <a:cubicBezTo>
                  <a:pt x="83" y="342"/>
                  <a:pt x="97" y="350"/>
                  <a:pt x="116" y="356"/>
                </a:cubicBezTo>
                <a:cubicBezTo>
                  <a:pt x="114" y="369"/>
                  <a:pt x="111" y="373"/>
                  <a:pt x="122" y="380"/>
                </a:cubicBezTo>
                <a:cubicBezTo>
                  <a:pt x="119" y="385"/>
                  <a:pt x="106" y="390"/>
                  <a:pt x="106" y="390"/>
                </a:cubicBezTo>
                <a:cubicBezTo>
                  <a:pt x="112" y="392"/>
                  <a:pt x="124" y="396"/>
                  <a:pt x="124" y="396"/>
                </a:cubicBezTo>
                <a:cubicBezTo>
                  <a:pt x="134" y="410"/>
                  <a:pt x="155" y="407"/>
                  <a:pt x="170" y="408"/>
                </a:cubicBezTo>
                <a:cubicBezTo>
                  <a:pt x="178" y="411"/>
                  <a:pt x="181" y="413"/>
                  <a:pt x="186" y="420"/>
                </a:cubicBezTo>
                <a:cubicBezTo>
                  <a:pt x="202" y="415"/>
                  <a:pt x="199" y="411"/>
                  <a:pt x="208" y="398"/>
                </a:cubicBezTo>
                <a:cubicBezTo>
                  <a:pt x="218" y="400"/>
                  <a:pt x="224" y="400"/>
                  <a:pt x="232" y="406"/>
                </a:cubicBezTo>
                <a:cubicBezTo>
                  <a:pt x="234" y="412"/>
                  <a:pt x="240" y="419"/>
                  <a:pt x="232" y="424"/>
                </a:cubicBezTo>
                <a:cubicBezTo>
                  <a:pt x="228" y="426"/>
                  <a:pt x="220" y="428"/>
                  <a:pt x="220" y="428"/>
                </a:cubicBezTo>
                <a:cubicBezTo>
                  <a:pt x="217" y="437"/>
                  <a:pt x="222" y="437"/>
                  <a:pt x="230" y="440"/>
                </a:cubicBezTo>
                <a:cubicBezTo>
                  <a:pt x="235" y="456"/>
                  <a:pt x="235" y="448"/>
                  <a:pt x="230" y="464"/>
                </a:cubicBezTo>
                <a:cubicBezTo>
                  <a:pt x="229" y="466"/>
                  <a:pt x="230" y="469"/>
                  <a:pt x="228" y="470"/>
                </a:cubicBezTo>
                <a:cubicBezTo>
                  <a:pt x="224" y="471"/>
                  <a:pt x="216" y="474"/>
                  <a:pt x="216" y="474"/>
                </a:cubicBezTo>
                <a:cubicBezTo>
                  <a:pt x="214" y="481"/>
                  <a:pt x="210" y="485"/>
                  <a:pt x="208" y="492"/>
                </a:cubicBezTo>
                <a:cubicBezTo>
                  <a:pt x="210" y="498"/>
                  <a:pt x="222" y="506"/>
                  <a:pt x="222" y="506"/>
                </a:cubicBezTo>
                <a:cubicBezTo>
                  <a:pt x="227" y="520"/>
                  <a:pt x="227" y="514"/>
                  <a:pt x="224" y="524"/>
                </a:cubicBezTo>
                <a:cubicBezTo>
                  <a:pt x="231" y="529"/>
                  <a:pt x="240" y="533"/>
                  <a:pt x="248" y="536"/>
                </a:cubicBezTo>
                <a:cubicBezTo>
                  <a:pt x="255" y="547"/>
                  <a:pt x="262" y="551"/>
                  <a:pt x="272" y="558"/>
                </a:cubicBezTo>
                <a:cubicBezTo>
                  <a:pt x="277" y="566"/>
                  <a:pt x="277" y="569"/>
                  <a:pt x="268" y="572"/>
                </a:cubicBezTo>
                <a:cubicBezTo>
                  <a:pt x="257" y="589"/>
                  <a:pt x="248" y="590"/>
                  <a:pt x="230" y="596"/>
                </a:cubicBezTo>
                <a:cubicBezTo>
                  <a:pt x="224" y="606"/>
                  <a:pt x="228" y="609"/>
                  <a:pt x="232" y="618"/>
                </a:cubicBezTo>
                <a:cubicBezTo>
                  <a:pt x="234" y="622"/>
                  <a:pt x="236" y="630"/>
                  <a:pt x="236" y="630"/>
                </a:cubicBezTo>
                <a:cubicBezTo>
                  <a:pt x="232" y="641"/>
                  <a:pt x="232" y="646"/>
                  <a:pt x="222" y="652"/>
                </a:cubicBezTo>
                <a:cubicBezTo>
                  <a:pt x="228" y="671"/>
                  <a:pt x="249" y="672"/>
                  <a:pt x="264" y="682"/>
                </a:cubicBezTo>
                <a:cubicBezTo>
                  <a:pt x="270" y="700"/>
                  <a:pt x="277" y="707"/>
                  <a:pt x="296" y="710"/>
                </a:cubicBezTo>
                <a:cubicBezTo>
                  <a:pt x="299" y="720"/>
                  <a:pt x="296" y="729"/>
                  <a:pt x="290" y="738"/>
                </a:cubicBezTo>
                <a:cubicBezTo>
                  <a:pt x="288" y="746"/>
                  <a:pt x="285" y="754"/>
                  <a:pt x="296" y="750"/>
                </a:cubicBezTo>
                <a:cubicBezTo>
                  <a:pt x="329" y="757"/>
                  <a:pt x="338" y="745"/>
                  <a:pt x="362" y="740"/>
                </a:cubicBezTo>
                <a:cubicBezTo>
                  <a:pt x="370" y="738"/>
                  <a:pt x="378" y="737"/>
                  <a:pt x="386" y="736"/>
                </a:cubicBezTo>
                <a:cubicBezTo>
                  <a:pt x="390" y="735"/>
                  <a:pt x="398" y="732"/>
                  <a:pt x="398" y="732"/>
                </a:cubicBezTo>
                <a:cubicBezTo>
                  <a:pt x="401" y="727"/>
                  <a:pt x="414" y="722"/>
                  <a:pt x="414" y="722"/>
                </a:cubicBezTo>
                <a:cubicBezTo>
                  <a:pt x="431" y="725"/>
                  <a:pt x="444" y="733"/>
                  <a:pt x="460" y="738"/>
                </a:cubicBezTo>
                <a:cubicBezTo>
                  <a:pt x="471" y="742"/>
                  <a:pt x="484" y="739"/>
                  <a:pt x="496" y="740"/>
                </a:cubicBezTo>
                <a:cubicBezTo>
                  <a:pt x="528" y="751"/>
                  <a:pt x="504" y="744"/>
                  <a:pt x="572" y="742"/>
                </a:cubicBezTo>
                <a:cubicBezTo>
                  <a:pt x="583" y="738"/>
                  <a:pt x="576" y="741"/>
                  <a:pt x="590" y="732"/>
                </a:cubicBezTo>
                <a:cubicBezTo>
                  <a:pt x="594" y="729"/>
                  <a:pt x="602" y="724"/>
                  <a:pt x="602" y="724"/>
                </a:cubicBezTo>
                <a:cubicBezTo>
                  <a:pt x="607" y="716"/>
                  <a:pt x="611" y="714"/>
                  <a:pt x="602" y="708"/>
                </a:cubicBezTo>
                <a:cubicBezTo>
                  <a:pt x="605" y="696"/>
                  <a:pt x="610" y="696"/>
                  <a:pt x="622" y="692"/>
                </a:cubicBezTo>
                <a:cubicBezTo>
                  <a:pt x="624" y="691"/>
                  <a:pt x="628" y="690"/>
                  <a:pt x="628" y="690"/>
                </a:cubicBezTo>
                <a:cubicBezTo>
                  <a:pt x="636" y="678"/>
                  <a:pt x="642" y="662"/>
                  <a:pt x="656" y="658"/>
                </a:cubicBezTo>
                <a:cubicBezTo>
                  <a:pt x="660" y="657"/>
                  <a:pt x="664" y="656"/>
                  <a:pt x="668" y="654"/>
                </a:cubicBezTo>
                <a:cubicBezTo>
                  <a:pt x="670" y="653"/>
                  <a:pt x="672" y="651"/>
                  <a:pt x="674" y="650"/>
                </a:cubicBezTo>
                <a:cubicBezTo>
                  <a:pt x="678" y="648"/>
                  <a:pt x="686" y="646"/>
                  <a:pt x="686" y="646"/>
                </a:cubicBezTo>
                <a:cubicBezTo>
                  <a:pt x="728" y="647"/>
                  <a:pt x="746" y="650"/>
                  <a:pt x="784" y="648"/>
                </a:cubicBezTo>
                <a:cubicBezTo>
                  <a:pt x="790" y="644"/>
                  <a:pt x="789" y="634"/>
                  <a:pt x="784" y="626"/>
                </a:cubicBezTo>
                <a:cubicBezTo>
                  <a:pt x="781" y="622"/>
                  <a:pt x="772" y="618"/>
                  <a:pt x="772" y="618"/>
                </a:cubicBezTo>
                <a:cubicBezTo>
                  <a:pt x="768" y="607"/>
                  <a:pt x="770" y="603"/>
                  <a:pt x="756" y="598"/>
                </a:cubicBezTo>
                <a:cubicBezTo>
                  <a:pt x="750" y="596"/>
                  <a:pt x="738" y="592"/>
                  <a:pt x="738" y="592"/>
                </a:cubicBezTo>
                <a:cubicBezTo>
                  <a:pt x="741" y="587"/>
                  <a:pt x="754" y="582"/>
                  <a:pt x="754" y="582"/>
                </a:cubicBezTo>
                <a:cubicBezTo>
                  <a:pt x="759" y="575"/>
                  <a:pt x="768" y="569"/>
                  <a:pt x="776" y="564"/>
                </a:cubicBezTo>
                <a:cubicBezTo>
                  <a:pt x="769" y="554"/>
                  <a:pt x="763" y="556"/>
                  <a:pt x="750" y="554"/>
                </a:cubicBezTo>
                <a:cubicBezTo>
                  <a:pt x="754" y="541"/>
                  <a:pt x="748" y="554"/>
                  <a:pt x="758" y="546"/>
                </a:cubicBezTo>
                <a:cubicBezTo>
                  <a:pt x="763" y="542"/>
                  <a:pt x="765" y="533"/>
                  <a:pt x="768" y="528"/>
                </a:cubicBezTo>
                <a:cubicBezTo>
                  <a:pt x="764" y="525"/>
                  <a:pt x="752" y="527"/>
                  <a:pt x="754" y="522"/>
                </a:cubicBezTo>
                <a:cubicBezTo>
                  <a:pt x="757" y="514"/>
                  <a:pt x="778" y="510"/>
                  <a:pt x="778" y="510"/>
                </a:cubicBezTo>
                <a:cubicBezTo>
                  <a:pt x="780" y="505"/>
                  <a:pt x="778" y="499"/>
                  <a:pt x="782" y="496"/>
                </a:cubicBezTo>
                <a:cubicBezTo>
                  <a:pt x="787" y="492"/>
                  <a:pt x="800" y="490"/>
                  <a:pt x="800" y="490"/>
                </a:cubicBezTo>
                <a:cubicBezTo>
                  <a:pt x="816" y="495"/>
                  <a:pt x="808" y="495"/>
                  <a:pt x="824" y="490"/>
                </a:cubicBezTo>
                <a:cubicBezTo>
                  <a:pt x="828" y="489"/>
                  <a:pt x="836" y="486"/>
                  <a:pt x="836" y="486"/>
                </a:cubicBezTo>
                <a:cubicBezTo>
                  <a:pt x="843" y="464"/>
                  <a:pt x="820" y="460"/>
                  <a:pt x="804" y="458"/>
                </a:cubicBezTo>
                <a:cubicBezTo>
                  <a:pt x="787" y="452"/>
                  <a:pt x="771" y="456"/>
                  <a:pt x="756" y="446"/>
                </a:cubicBezTo>
                <a:cubicBezTo>
                  <a:pt x="753" y="437"/>
                  <a:pt x="750" y="437"/>
                  <a:pt x="742" y="440"/>
                </a:cubicBezTo>
                <a:cubicBezTo>
                  <a:pt x="731" y="437"/>
                  <a:pt x="728" y="436"/>
                  <a:pt x="716" y="438"/>
                </a:cubicBezTo>
                <a:cubicBezTo>
                  <a:pt x="698" y="435"/>
                  <a:pt x="706" y="437"/>
                  <a:pt x="690" y="432"/>
                </a:cubicBezTo>
                <a:cubicBezTo>
                  <a:pt x="688" y="431"/>
                  <a:pt x="684" y="430"/>
                  <a:pt x="684" y="430"/>
                </a:cubicBezTo>
                <a:cubicBezTo>
                  <a:pt x="664" y="437"/>
                  <a:pt x="647" y="439"/>
                  <a:pt x="626" y="442"/>
                </a:cubicBezTo>
                <a:cubicBezTo>
                  <a:pt x="617" y="443"/>
                  <a:pt x="598" y="446"/>
                  <a:pt x="598" y="446"/>
                </a:cubicBezTo>
                <a:cubicBezTo>
                  <a:pt x="583" y="451"/>
                  <a:pt x="601" y="444"/>
                  <a:pt x="588" y="454"/>
                </a:cubicBezTo>
                <a:cubicBezTo>
                  <a:pt x="581" y="459"/>
                  <a:pt x="549" y="481"/>
                  <a:pt x="540" y="484"/>
                </a:cubicBezTo>
                <a:cubicBezTo>
                  <a:pt x="529" y="488"/>
                  <a:pt x="517" y="490"/>
                  <a:pt x="506" y="494"/>
                </a:cubicBezTo>
                <a:cubicBezTo>
                  <a:pt x="474" y="492"/>
                  <a:pt x="487" y="495"/>
                  <a:pt x="466" y="488"/>
                </a:cubicBezTo>
                <a:cubicBezTo>
                  <a:pt x="462" y="487"/>
                  <a:pt x="454" y="484"/>
                  <a:pt x="454" y="484"/>
                </a:cubicBezTo>
                <a:cubicBezTo>
                  <a:pt x="430" y="486"/>
                  <a:pt x="417" y="491"/>
                  <a:pt x="396" y="498"/>
                </a:cubicBezTo>
                <a:cubicBezTo>
                  <a:pt x="375" y="494"/>
                  <a:pt x="357" y="486"/>
                  <a:pt x="336" y="484"/>
                </a:cubicBezTo>
                <a:cubicBezTo>
                  <a:pt x="321" y="479"/>
                  <a:pt x="327" y="480"/>
                  <a:pt x="298" y="484"/>
                </a:cubicBezTo>
                <a:cubicBezTo>
                  <a:pt x="292" y="485"/>
                  <a:pt x="280" y="490"/>
                  <a:pt x="280" y="490"/>
                </a:cubicBezTo>
                <a:cubicBezTo>
                  <a:pt x="274" y="488"/>
                  <a:pt x="262" y="484"/>
                  <a:pt x="262" y="484"/>
                </a:cubicBezTo>
                <a:cubicBezTo>
                  <a:pt x="265" y="475"/>
                  <a:pt x="267" y="468"/>
                  <a:pt x="272" y="460"/>
                </a:cubicBezTo>
                <a:cubicBezTo>
                  <a:pt x="254" y="454"/>
                  <a:pt x="264" y="454"/>
                  <a:pt x="236" y="456"/>
                </a:cubicBezTo>
                <a:lnTo>
                  <a:pt x="242" y="454"/>
                </a:lnTo>
                <a:cubicBezTo>
                  <a:pt x="250" y="455"/>
                  <a:pt x="261" y="451"/>
                  <a:pt x="266" y="458"/>
                </a:cubicBezTo>
                <a:cubicBezTo>
                  <a:pt x="268" y="461"/>
                  <a:pt x="270" y="470"/>
                  <a:pt x="270" y="470"/>
                </a:cubicBezTo>
                <a:cubicBezTo>
                  <a:pt x="269" y="471"/>
                  <a:pt x="263" y="479"/>
                  <a:pt x="264" y="482"/>
                </a:cubicBezTo>
                <a:cubicBezTo>
                  <a:pt x="266" y="488"/>
                  <a:pt x="282" y="490"/>
                  <a:pt x="282" y="490"/>
                </a:cubicBezTo>
                <a:cubicBezTo>
                  <a:pt x="293" y="487"/>
                  <a:pt x="304" y="485"/>
                  <a:pt x="314" y="482"/>
                </a:cubicBezTo>
                <a:cubicBezTo>
                  <a:pt x="341" y="485"/>
                  <a:pt x="367" y="495"/>
                  <a:pt x="394" y="498"/>
                </a:cubicBezTo>
                <a:cubicBezTo>
                  <a:pt x="407" y="496"/>
                  <a:pt x="419" y="496"/>
                  <a:pt x="430" y="488"/>
                </a:cubicBezTo>
                <a:cubicBezTo>
                  <a:pt x="442" y="489"/>
                  <a:pt x="454" y="489"/>
                  <a:pt x="466" y="490"/>
                </a:cubicBezTo>
                <a:cubicBezTo>
                  <a:pt x="472" y="491"/>
                  <a:pt x="484" y="496"/>
                  <a:pt x="484" y="496"/>
                </a:cubicBezTo>
                <a:cubicBezTo>
                  <a:pt x="533" y="494"/>
                  <a:pt x="516" y="502"/>
                  <a:pt x="540" y="486"/>
                </a:cubicBezTo>
                <a:cubicBezTo>
                  <a:pt x="545" y="483"/>
                  <a:pt x="552" y="476"/>
                  <a:pt x="558" y="474"/>
                </a:cubicBezTo>
                <a:cubicBezTo>
                  <a:pt x="562" y="473"/>
                  <a:pt x="570" y="470"/>
                  <a:pt x="570" y="470"/>
                </a:cubicBezTo>
                <a:cubicBezTo>
                  <a:pt x="575" y="463"/>
                  <a:pt x="579" y="463"/>
                  <a:pt x="586" y="458"/>
                </a:cubicBezTo>
                <a:cubicBezTo>
                  <a:pt x="601" y="435"/>
                  <a:pt x="647" y="435"/>
                  <a:pt x="670" y="434"/>
                </a:cubicBezTo>
                <a:cubicBezTo>
                  <a:pt x="686" y="429"/>
                  <a:pt x="678" y="429"/>
                  <a:pt x="694" y="432"/>
                </a:cubicBezTo>
                <a:cubicBezTo>
                  <a:pt x="707" y="441"/>
                  <a:pt x="713" y="439"/>
                  <a:pt x="732" y="440"/>
                </a:cubicBezTo>
                <a:cubicBezTo>
                  <a:pt x="738" y="442"/>
                  <a:pt x="752" y="438"/>
                  <a:pt x="752" y="438"/>
                </a:cubicBezTo>
                <a:cubicBezTo>
                  <a:pt x="762" y="453"/>
                  <a:pt x="778" y="454"/>
                  <a:pt x="794" y="456"/>
                </a:cubicBezTo>
                <a:cubicBezTo>
                  <a:pt x="841" y="453"/>
                  <a:pt x="810" y="458"/>
                  <a:pt x="830" y="444"/>
                </a:cubicBezTo>
                <a:cubicBezTo>
                  <a:pt x="838" y="431"/>
                  <a:pt x="824" y="419"/>
                  <a:pt x="820" y="406"/>
                </a:cubicBezTo>
                <a:cubicBezTo>
                  <a:pt x="824" y="385"/>
                  <a:pt x="840" y="343"/>
                  <a:pt x="862" y="336"/>
                </a:cubicBezTo>
                <a:cubicBezTo>
                  <a:pt x="873" y="337"/>
                  <a:pt x="887" y="343"/>
                  <a:pt x="896" y="336"/>
                </a:cubicBezTo>
                <a:cubicBezTo>
                  <a:pt x="900" y="333"/>
                  <a:pt x="904" y="322"/>
                  <a:pt x="906" y="318"/>
                </a:cubicBezTo>
                <a:cubicBezTo>
                  <a:pt x="908" y="314"/>
                  <a:pt x="910" y="306"/>
                  <a:pt x="910" y="306"/>
                </a:cubicBezTo>
                <a:cubicBezTo>
                  <a:pt x="909" y="295"/>
                  <a:pt x="915" y="280"/>
                  <a:pt x="906" y="274"/>
                </a:cubicBezTo>
                <a:cubicBezTo>
                  <a:pt x="903" y="272"/>
                  <a:pt x="894" y="270"/>
                  <a:pt x="894" y="270"/>
                </a:cubicBezTo>
                <a:cubicBezTo>
                  <a:pt x="861" y="275"/>
                  <a:pt x="831" y="289"/>
                  <a:pt x="798" y="296"/>
                </a:cubicBezTo>
                <a:cubicBezTo>
                  <a:pt x="787" y="294"/>
                  <a:pt x="777" y="292"/>
                  <a:pt x="766" y="288"/>
                </a:cubicBezTo>
                <a:cubicBezTo>
                  <a:pt x="761" y="286"/>
                  <a:pt x="759" y="282"/>
                  <a:pt x="754" y="280"/>
                </a:cubicBezTo>
                <a:cubicBezTo>
                  <a:pt x="750" y="279"/>
                  <a:pt x="742" y="276"/>
                  <a:pt x="742" y="276"/>
                </a:cubicBezTo>
                <a:cubicBezTo>
                  <a:pt x="739" y="268"/>
                  <a:pt x="732" y="265"/>
                  <a:pt x="742" y="262"/>
                </a:cubicBezTo>
                <a:cubicBezTo>
                  <a:pt x="749" y="252"/>
                  <a:pt x="741" y="258"/>
                  <a:pt x="738" y="248"/>
                </a:cubicBezTo>
                <a:cubicBezTo>
                  <a:pt x="739" y="246"/>
                  <a:pt x="740" y="242"/>
                  <a:pt x="740" y="242"/>
                </a:cubicBezTo>
                <a:lnTo>
                  <a:pt x="723" y="234"/>
                </a:lnTo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61" name="文本框 200760"/>
          <p:cNvSpPr txBox="1"/>
          <p:nvPr/>
        </p:nvSpPr>
        <p:spPr>
          <a:xfrm>
            <a:off x="5571128" y="3237678"/>
            <a:ext cx="525615" cy="333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78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罗马尼亚</a:t>
            </a:r>
            <a:endParaRPr lang="zh-CN" altLang="en-US" sz="78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62" name="文本框 200761"/>
          <p:cNvSpPr txBox="1"/>
          <p:nvPr/>
        </p:nvSpPr>
        <p:spPr>
          <a:xfrm>
            <a:off x="5571128" y="3561066"/>
            <a:ext cx="525615" cy="333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785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保加利亚</a:t>
            </a:r>
            <a:endParaRPr lang="zh-CN" altLang="en-US" sz="785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64" name="任意多边形 200763"/>
          <p:cNvSpPr/>
          <p:nvPr/>
        </p:nvSpPr>
        <p:spPr>
          <a:xfrm>
            <a:off x="4848630" y="4266637"/>
            <a:ext cx="31181" cy="42762"/>
          </a:xfrm>
          <a:custGeom>
            <a:avLst/>
            <a:gdLst/>
            <a:ahLst/>
            <a:cxnLst/>
            <a:rect l="0" t="0" r="0" b="0"/>
            <a:pathLst>
              <a:path w="35" h="48">
                <a:moveTo>
                  <a:pt x="19" y="45"/>
                </a:moveTo>
                <a:cubicBezTo>
                  <a:pt x="7" y="38"/>
                  <a:pt x="4" y="33"/>
                  <a:pt x="0" y="20"/>
                </a:cubicBezTo>
                <a:cubicBezTo>
                  <a:pt x="6" y="0"/>
                  <a:pt x="29" y="5"/>
                  <a:pt x="35" y="23"/>
                </a:cubicBezTo>
                <a:cubicBezTo>
                  <a:pt x="34" y="27"/>
                  <a:pt x="35" y="33"/>
                  <a:pt x="32" y="36"/>
                </a:cubicBezTo>
                <a:cubicBezTo>
                  <a:pt x="18" y="48"/>
                  <a:pt x="12" y="31"/>
                  <a:pt x="19" y="45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65" name="任意多边形 200764"/>
          <p:cNvSpPr/>
          <p:nvPr/>
        </p:nvSpPr>
        <p:spPr>
          <a:xfrm>
            <a:off x="6614342" y="4190022"/>
            <a:ext cx="235191" cy="135413"/>
          </a:xfrm>
          <a:custGeom>
            <a:avLst/>
            <a:gdLst/>
            <a:ahLst/>
            <a:cxnLst/>
            <a:rect l="0" t="0" r="0" b="0"/>
            <a:pathLst>
              <a:path w="264" h="152">
                <a:moveTo>
                  <a:pt x="264" y="0"/>
                </a:moveTo>
                <a:cubicBezTo>
                  <a:pt x="237" y="3"/>
                  <a:pt x="213" y="8"/>
                  <a:pt x="187" y="16"/>
                </a:cubicBezTo>
                <a:cubicBezTo>
                  <a:pt x="154" y="55"/>
                  <a:pt x="157" y="45"/>
                  <a:pt x="85" y="48"/>
                </a:cubicBezTo>
                <a:cubicBezTo>
                  <a:pt x="81" y="91"/>
                  <a:pt x="86" y="86"/>
                  <a:pt x="43" y="90"/>
                </a:cubicBezTo>
                <a:cubicBezTo>
                  <a:pt x="39" y="108"/>
                  <a:pt x="36" y="110"/>
                  <a:pt x="18" y="106"/>
                </a:cubicBezTo>
                <a:cubicBezTo>
                  <a:pt x="0" y="88"/>
                  <a:pt x="19" y="112"/>
                  <a:pt x="24" y="115"/>
                </a:cubicBezTo>
                <a:cubicBezTo>
                  <a:pt x="32" y="149"/>
                  <a:pt x="96" y="137"/>
                  <a:pt x="117" y="138"/>
                </a:cubicBezTo>
                <a:cubicBezTo>
                  <a:pt x="126" y="152"/>
                  <a:pt x="130" y="152"/>
                  <a:pt x="146" y="147"/>
                </a:cubicBezTo>
                <a:cubicBezTo>
                  <a:pt x="153" y="136"/>
                  <a:pt x="160" y="137"/>
                  <a:pt x="168" y="128"/>
                </a:cubicBezTo>
                <a:cubicBezTo>
                  <a:pt x="171" y="118"/>
                  <a:pt x="175" y="109"/>
                  <a:pt x="178" y="99"/>
                </a:cubicBezTo>
                <a:cubicBezTo>
                  <a:pt x="179" y="92"/>
                  <a:pt x="175" y="82"/>
                  <a:pt x="181" y="77"/>
                </a:cubicBezTo>
                <a:cubicBezTo>
                  <a:pt x="199" y="62"/>
                  <a:pt x="218" y="85"/>
                  <a:pt x="200" y="67"/>
                </a:cubicBezTo>
                <a:cubicBezTo>
                  <a:pt x="194" y="48"/>
                  <a:pt x="229" y="28"/>
                  <a:pt x="245" y="23"/>
                </a:cubicBezTo>
                <a:cubicBezTo>
                  <a:pt x="259" y="13"/>
                  <a:pt x="264" y="18"/>
                  <a:pt x="264" y="0"/>
                </a:cubicBezTo>
                <a:close/>
              </a:path>
            </a:pathLst>
          </a:cu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200766" name="文本框 200765"/>
          <p:cNvSpPr txBox="1"/>
          <p:nvPr/>
        </p:nvSpPr>
        <p:spPr>
          <a:xfrm>
            <a:off x="683568" y="1299081"/>
            <a:ext cx="1872208" cy="2573590"/>
          </a:xfrm>
          <a:prstGeom prst="rect">
            <a:avLst/>
          </a:prstGeom>
          <a:noFill/>
          <a:ln w="2857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indent="457200" algn="l">
              <a:lnSpc>
                <a:spcPct val="13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到20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07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年，欧盟由建立初的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个成员国发展到</a:t>
            </a:r>
            <a:r>
              <a:rPr lang="en-US" altLang="zh-CN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27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个国家。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0767" name="文本框 200766"/>
          <p:cNvSpPr txBox="1"/>
          <p:nvPr/>
        </p:nvSpPr>
        <p:spPr>
          <a:xfrm>
            <a:off x="6455765" y="4017193"/>
            <a:ext cx="769715" cy="2463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01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塞浦路斯</a:t>
            </a:r>
            <a:endParaRPr lang="zh-CN" altLang="en-US" sz="101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200768" name="文本框 200767"/>
          <p:cNvSpPr txBox="1"/>
          <p:nvPr/>
        </p:nvSpPr>
        <p:spPr>
          <a:xfrm>
            <a:off x="4862883" y="4210513"/>
            <a:ext cx="769715" cy="2463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101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马耳他</a:t>
            </a:r>
            <a:endParaRPr lang="zh-CN" altLang="en-US" sz="1010" b="1" dirty="0">
              <a:solidFill>
                <a:srgbClr val="FFFF00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6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54" name="对象 63490"/>
          <p:cNvGraphicFramePr/>
          <p:nvPr>
            <p:custDataLst>
              <p:tags r:id="rId1"/>
            </p:custDataLst>
          </p:nvPr>
        </p:nvGraphicFramePr>
        <p:xfrm>
          <a:off x="6016625" y="1852295"/>
          <a:ext cx="2847340" cy="243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" r:id="rId2" imgW="7653020" imgH="5128895" progId="">
                  <p:embed/>
                </p:oleObj>
              </mc:Choice>
              <mc:Fallback>
                <p:oleObj name="" r:id="rId2" imgW="7653020" imgH="5128895" progId="">
                  <p:embed/>
                  <p:pic>
                    <p:nvPicPr>
                      <p:cNvPr id="0" name="图片 1024" descr="image18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16625" y="1852295"/>
                        <a:ext cx="2847340" cy="24384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55" name="文本框 63491"/>
          <p:cNvSpPr txBox="1"/>
          <p:nvPr>
            <p:custDataLst>
              <p:tags r:id="rId4"/>
            </p:custDataLst>
          </p:nvPr>
        </p:nvSpPr>
        <p:spPr>
          <a:xfrm>
            <a:off x="7452360" y="3040380"/>
            <a:ext cx="1024890" cy="6756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B0B0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高新技术</a:t>
            </a:r>
            <a:r>
              <a:rPr lang="zh-CN" altLang="en-US" sz="2000" b="1" dirty="0">
                <a:solidFill>
                  <a:srgbClr val="0B0B0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产业</a:t>
            </a:r>
            <a:endParaRPr lang="zh-CN" altLang="en-US" sz="2000" b="1" dirty="0">
              <a:solidFill>
                <a:srgbClr val="0B0B0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56" name="文本框 63492"/>
          <p:cNvSpPr txBox="1"/>
          <p:nvPr>
            <p:custDataLst>
              <p:tags r:id="rId5"/>
            </p:custDataLst>
          </p:nvPr>
        </p:nvSpPr>
        <p:spPr>
          <a:xfrm>
            <a:off x="6261100" y="3206750"/>
            <a:ext cx="117792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B0B0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现代工业</a:t>
            </a:r>
            <a:endParaRPr lang="zh-CN" altLang="en-US" sz="1800" b="1" dirty="0">
              <a:solidFill>
                <a:srgbClr val="0B0B0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57" name="文本框 63493"/>
          <p:cNvSpPr txBox="1"/>
          <p:nvPr>
            <p:custDataLst>
              <p:tags r:id="rId6"/>
            </p:custDataLst>
          </p:nvPr>
        </p:nvSpPr>
        <p:spPr>
          <a:xfrm>
            <a:off x="6732270" y="2068195"/>
            <a:ext cx="100647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B0B0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服务业</a:t>
            </a:r>
            <a:endParaRPr lang="zh-CN" altLang="en-US" sz="1800" b="1" dirty="0">
              <a:solidFill>
                <a:srgbClr val="0B0B0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858" name="文本框 63494"/>
          <p:cNvSpPr txBox="1"/>
          <p:nvPr>
            <p:custDataLst>
              <p:tags r:id="rId7"/>
            </p:custDataLst>
          </p:nvPr>
        </p:nvSpPr>
        <p:spPr>
          <a:xfrm>
            <a:off x="6122312" y="2519045"/>
            <a:ext cx="1209398" cy="36933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800" b="1" dirty="0">
                <a:solidFill>
                  <a:srgbClr val="0B0B0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现代农业</a:t>
            </a:r>
            <a:endParaRPr lang="zh-CN" altLang="en-US" sz="1800" b="1" dirty="0">
              <a:solidFill>
                <a:srgbClr val="0B0B0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6"/>
          <p:cNvGrpSpPr/>
          <p:nvPr/>
        </p:nvGrpSpPr>
        <p:grpSpPr>
          <a:xfrm>
            <a:off x="301943" y="712470"/>
            <a:ext cx="7101621" cy="4033620"/>
            <a:chOff x="2339" y="2519"/>
            <a:chExt cx="7006" cy="3513"/>
          </a:xfrm>
        </p:grpSpPr>
        <p:grpSp>
          <p:nvGrpSpPr>
            <p:cNvPr id="20" name="组合 5"/>
            <p:cNvGrpSpPr/>
            <p:nvPr/>
          </p:nvGrpSpPr>
          <p:grpSpPr>
            <a:xfrm>
              <a:off x="2339" y="2519"/>
              <a:ext cx="7006" cy="3513"/>
              <a:chOff x="2339" y="2519"/>
              <a:chExt cx="7006" cy="3513"/>
            </a:xfrm>
          </p:grpSpPr>
          <p:grpSp>
            <p:nvGrpSpPr>
              <p:cNvPr id="23" name="组合 1"/>
              <p:cNvGrpSpPr/>
              <p:nvPr/>
            </p:nvGrpSpPr>
            <p:grpSpPr>
              <a:xfrm>
                <a:off x="2339" y="2519"/>
                <a:ext cx="7006" cy="3513"/>
                <a:chOff x="2339" y="2519"/>
                <a:chExt cx="7006" cy="3513"/>
              </a:xfrm>
            </p:grpSpPr>
            <p:grpSp>
              <p:nvGrpSpPr>
                <p:cNvPr id="24" name="组合 3"/>
                <p:cNvGrpSpPr/>
                <p:nvPr/>
              </p:nvGrpSpPr>
              <p:grpSpPr>
                <a:xfrm>
                  <a:off x="2339" y="2519"/>
                  <a:ext cx="7006" cy="3513"/>
                  <a:chOff x="2339" y="2519"/>
                  <a:chExt cx="7006" cy="3513"/>
                </a:xfrm>
              </p:grpSpPr>
              <p:sp>
                <p:nvSpPr>
                  <p:cNvPr id="20481" name="直接连接符 148481"/>
                  <p:cNvSpPr/>
                  <p:nvPr>
                    <p:custDataLst>
                      <p:tags r:id="rId8"/>
                    </p:custDataLst>
                  </p:nvPr>
                </p:nvSpPr>
                <p:spPr>
                  <a:xfrm>
                    <a:off x="2594" y="5007"/>
                    <a:ext cx="5487" cy="65"/>
                  </a:xfrm>
                  <a:prstGeom prst="line">
                    <a:avLst/>
                  </a:prstGeom>
                  <a:ln w="76200" cap="flat" cmpd="sng">
                    <a:solidFill>
                      <a:srgbClr val="000080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20482" name="直接连接符 148482"/>
                  <p:cNvSpPr/>
                  <p:nvPr>
                    <p:custDataLst>
                      <p:tags r:id="rId9"/>
                    </p:custDataLst>
                  </p:nvPr>
                </p:nvSpPr>
                <p:spPr>
                  <a:xfrm flipV="1">
                    <a:off x="2913" y="2839"/>
                    <a:ext cx="0" cy="2807"/>
                  </a:xfrm>
                  <a:prstGeom prst="line">
                    <a:avLst/>
                  </a:prstGeom>
                  <a:ln w="76200" cap="flat" cmpd="sng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</p:sp>
              <p:sp>
                <p:nvSpPr>
                  <p:cNvPr id="20483" name="文本框 148483"/>
                  <p:cNvSpPr txBox="1"/>
                  <p:nvPr>
                    <p:custDataLst>
                      <p:tags r:id="rId10"/>
                    </p:custDataLst>
                  </p:nvPr>
                </p:nvSpPr>
                <p:spPr>
                  <a:xfrm>
                    <a:off x="7832" y="5234"/>
                    <a:ext cx="787" cy="40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年份</a:t>
                    </a:r>
                    <a:endParaRPr lang="zh-CN" altLang="en-US" sz="2800" b="1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484" name="文本框 148484"/>
                  <p:cNvSpPr txBox="1"/>
                  <p:nvPr>
                    <p:custDataLst>
                      <p:tags r:id="rId11"/>
                    </p:custDataLst>
                  </p:nvPr>
                </p:nvSpPr>
                <p:spPr>
                  <a:xfrm>
                    <a:off x="2339" y="2519"/>
                    <a:ext cx="1978" cy="4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charset="-122"/>
                      </a:rPr>
                      <a:t>增长率（</a:t>
                    </a:r>
                    <a:r>
                      <a:rPr lang="en-US" altLang="zh-CN" sz="24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charset="-122"/>
                      </a:rPr>
                      <a:t>%</a:t>
                    </a:r>
                    <a:r>
                      <a:rPr lang="zh-CN" altLang="en-US" sz="24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charset="-122"/>
                      </a:rPr>
                      <a:t>）</a:t>
                    </a:r>
                    <a:endParaRPr lang="zh-CN" altLang="en-US" sz="2400" b="1" dirty="0">
                      <a:latin typeface="黑体" panose="02010609060101010101" pitchFamily="49" charset="-122"/>
                      <a:ea typeface="黑体" panose="02010609060101010101" pitchFamily="49" charset="-122"/>
                      <a:cs typeface="微软雅黑" panose="020B0503020204020204" charset="-122"/>
                    </a:endParaRPr>
                  </a:p>
                </p:txBody>
              </p:sp>
              <p:sp>
                <p:nvSpPr>
                  <p:cNvPr id="20485" name="文本框 148485"/>
                  <p:cNvSpPr txBox="1"/>
                  <p:nvPr>
                    <p:custDataLst>
                      <p:tags r:id="rId12"/>
                    </p:custDataLst>
                  </p:nvPr>
                </p:nvSpPr>
                <p:spPr>
                  <a:xfrm>
                    <a:off x="2644" y="4573"/>
                    <a:ext cx="1510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1950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03" name="文本框 148503"/>
                  <p:cNvSpPr txBox="1"/>
                  <p:nvPr>
                    <p:custDataLst>
                      <p:tags r:id="rId13"/>
                    </p:custDataLst>
                  </p:nvPr>
                </p:nvSpPr>
                <p:spPr>
                  <a:xfrm>
                    <a:off x="2929" y="5060"/>
                    <a:ext cx="1205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1955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04" name="文本框 148504"/>
                  <p:cNvSpPr txBox="1"/>
                  <p:nvPr>
                    <p:custDataLst>
                      <p:tags r:id="rId14"/>
                    </p:custDataLst>
                  </p:nvPr>
                </p:nvSpPr>
                <p:spPr>
                  <a:xfrm>
                    <a:off x="3847" y="5007"/>
                    <a:ext cx="1071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1965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05" name="文本框 148505"/>
                  <p:cNvSpPr txBox="1"/>
                  <p:nvPr>
                    <p:custDataLst>
                      <p:tags r:id="rId15"/>
                    </p:custDataLst>
                  </p:nvPr>
                </p:nvSpPr>
                <p:spPr>
                  <a:xfrm>
                    <a:off x="4562" y="5012"/>
                    <a:ext cx="929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1975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06" name="文本框 148506"/>
                  <p:cNvSpPr txBox="1"/>
                  <p:nvPr>
                    <p:custDataLst>
                      <p:tags r:id="rId16"/>
                    </p:custDataLst>
                  </p:nvPr>
                </p:nvSpPr>
                <p:spPr>
                  <a:xfrm>
                    <a:off x="5784" y="5007"/>
                    <a:ext cx="846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1985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10" name="文本框 148510"/>
                  <p:cNvSpPr txBox="1"/>
                  <p:nvPr>
                    <p:custDataLst>
                      <p:tags r:id="rId17"/>
                    </p:custDataLst>
                  </p:nvPr>
                </p:nvSpPr>
                <p:spPr>
                  <a:xfrm>
                    <a:off x="6472" y="5007"/>
                    <a:ext cx="765" cy="32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1994</a:t>
                    </a:r>
                    <a:endParaRPr lang="en-US" altLang="zh-CN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11" name="文本框 148511"/>
                  <p:cNvSpPr txBox="1"/>
                  <p:nvPr>
                    <p:custDataLst>
                      <p:tags r:id="rId18"/>
                    </p:custDataLst>
                  </p:nvPr>
                </p:nvSpPr>
                <p:spPr>
                  <a:xfrm>
                    <a:off x="7124" y="5007"/>
                    <a:ext cx="881" cy="348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1999</a:t>
                    </a:r>
                    <a:endPara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24" name="直接连接符 148524"/>
                  <p:cNvSpPr/>
                  <p:nvPr>
                    <p:custDataLst>
                      <p:tags r:id="rId19"/>
                    </p:custDataLst>
                  </p:nvPr>
                </p:nvSpPr>
                <p:spPr>
                  <a:xfrm>
                    <a:off x="2913" y="3349"/>
                    <a:ext cx="447" cy="574"/>
                  </a:xfrm>
                  <a:prstGeom prst="line">
                    <a:avLst/>
                  </a:prstGeom>
                  <a:ln w="762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525" name="直接连接符 148525"/>
                  <p:cNvSpPr/>
                  <p:nvPr>
                    <p:custDataLst>
                      <p:tags r:id="rId20"/>
                    </p:custDataLst>
                  </p:nvPr>
                </p:nvSpPr>
                <p:spPr>
                  <a:xfrm flipV="1">
                    <a:off x="3360" y="3796"/>
                    <a:ext cx="956" cy="127"/>
                  </a:xfrm>
                  <a:prstGeom prst="line">
                    <a:avLst/>
                  </a:prstGeom>
                  <a:ln w="76200" cap="flat" cmpd="sng">
                    <a:solidFill>
                      <a:srgbClr val="FF00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526" name="直接连接符 148526"/>
                  <p:cNvSpPr/>
                  <p:nvPr>
                    <p:custDataLst>
                      <p:tags r:id="rId21"/>
                    </p:custDataLst>
                  </p:nvPr>
                </p:nvSpPr>
                <p:spPr>
                  <a:xfrm>
                    <a:off x="4317" y="3796"/>
                    <a:ext cx="830" cy="1339"/>
                  </a:xfrm>
                  <a:prstGeom prst="line">
                    <a:avLst/>
                  </a:prstGeom>
                  <a:ln w="76200" cap="flat" cmpd="sng">
                    <a:solidFill>
                      <a:srgbClr val="00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528" name="直接连接符 148528"/>
                  <p:cNvSpPr/>
                  <p:nvPr>
                    <p:custDataLst>
                      <p:tags r:id="rId22"/>
                    </p:custDataLst>
                  </p:nvPr>
                </p:nvSpPr>
                <p:spPr>
                  <a:xfrm flipV="1">
                    <a:off x="5784" y="4434"/>
                    <a:ext cx="256" cy="958"/>
                  </a:xfrm>
                  <a:prstGeom prst="line">
                    <a:avLst/>
                  </a:prstGeom>
                  <a:ln w="76200" cap="flat" cmpd="sng">
                    <a:solidFill>
                      <a:srgbClr val="00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20531" name="文本框 148531"/>
                  <p:cNvSpPr txBox="1"/>
                  <p:nvPr>
                    <p:custDataLst>
                      <p:tags r:id="rId23"/>
                    </p:custDataLst>
                  </p:nvPr>
                </p:nvSpPr>
                <p:spPr>
                  <a:xfrm>
                    <a:off x="2929" y="5711"/>
                    <a:ext cx="6416" cy="32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>
                      <a:buClr>
                        <a:schemeClr val="bg1"/>
                      </a:buClr>
                    </a:pPr>
                    <a:r>
                      <a:rPr lang="zh-CN" altLang="en-US" sz="1800" b="1" dirty="0"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二战后美国国内生产总值年均增长率变化示意图</a:t>
                    </a:r>
                    <a:endParaRPr lang="zh-CN" altLang="en-US" sz="1800" b="1" dirty="0"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32" name="Text Box 45"/>
                  <p:cNvSpPr txBox="1"/>
                  <p:nvPr>
                    <p:custDataLst>
                      <p:tags r:id="rId24"/>
                    </p:custDataLst>
                  </p:nvPr>
                </p:nvSpPr>
                <p:spPr>
                  <a:xfrm>
                    <a:off x="3115" y="3930"/>
                    <a:ext cx="877" cy="45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8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5.6</a:t>
                    </a:r>
                    <a:endParaRPr lang="en-US" altLang="zh-CN" sz="28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35" name="Text Box 49"/>
                  <p:cNvSpPr txBox="1"/>
                  <p:nvPr>
                    <p:custDataLst>
                      <p:tags r:id="rId25"/>
                    </p:custDataLst>
                  </p:nvPr>
                </p:nvSpPr>
                <p:spPr>
                  <a:xfrm>
                    <a:off x="5816" y="4081"/>
                    <a:ext cx="688" cy="4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4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3.3</a:t>
                    </a:r>
                    <a:endParaRPr lang="en-US" altLang="zh-CN" sz="24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36" name="Text Box 50"/>
                  <p:cNvSpPr txBox="1"/>
                  <p:nvPr>
                    <p:custDataLst>
                      <p:tags r:id="rId26"/>
                    </p:custDataLst>
                  </p:nvPr>
                </p:nvSpPr>
                <p:spPr>
                  <a:xfrm>
                    <a:off x="6472" y="3874"/>
                    <a:ext cx="693" cy="4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en-US" altLang="zh-CN" sz="24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3.9</a:t>
                    </a:r>
                    <a:endParaRPr lang="en-US" altLang="zh-CN" sz="24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0537" name="Text Box 51"/>
                  <p:cNvSpPr txBox="1"/>
                  <p:nvPr>
                    <p:custDataLst>
                      <p:tags r:id="rId27"/>
                    </p:custDataLst>
                  </p:nvPr>
                </p:nvSpPr>
                <p:spPr>
                  <a:xfrm>
                    <a:off x="7156" y="3732"/>
                    <a:ext cx="446" cy="45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anchor="t">
                    <a:spAutoFit/>
                  </a:bodyPr>
                  <a:lstStyle/>
                  <a:p>
                    <a:r>
                      <a:rPr lang="en-US" altLang="zh-CN" sz="28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4</a:t>
                    </a:r>
                    <a:endParaRPr lang="en-US" altLang="zh-CN" sz="28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25" name="文本框 24"/>
                  <p:cNvSpPr txBox="1"/>
                  <p:nvPr>
                    <p:custDataLst>
                      <p:tags r:id="rId28"/>
                    </p:custDataLst>
                  </p:nvPr>
                </p:nvSpPr>
                <p:spPr>
                  <a:xfrm>
                    <a:off x="3417" y="3183"/>
                    <a:ext cx="1150" cy="456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r>
                      <a:rPr lang="zh-CN" altLang="en-US" sz="28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宋体" panose="02010600030101010101" pitchFamily="2" charset="-122"/>
                      </a:rPr>
                      <a:t>繁荣</a:t>
                    </a:r>
                    <a:endParaRPr lang="zh-CN" altLang="en-US" sz="28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sym typeface="宋体" panose="02010600030101010101" pitchFamily="2" charset="-122"/>
                    </a:endParaRPr>
                  </a:p>
                </p:txBody>
              </p:sp>
              <p:sp>
                <p:nvSpPr>
                  <p:cNvPr id="13366" name="Text Box 54"/>
                  <p:cNvSpPr txBox="1"/>
                  <p:nvPr>
                    <p:custDataLst>
                      <p:tags r:id="rId29"/>
                    </p:custDataLst>
                  </p:nvPr>
                </p:nvSpPr>
                <p:spPr>
                  <a:xfrm>
                    <a:off x="4242" y="5330"/>
                    <a:ext cx="2227" cy="4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defTabSz="914400"/>
                    <a:r>
                      <a:rPr lang="zh-CN" altLang="en-US" sz="24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rPr>
                      <a:t>危机与调整</a:t>
                    </a:r>
                    <a:endParaRPr lang="zh-CN" altLang="en-US" sz="24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</a:endParaRPr>
                  </a:p>
                </p:txBody>
              </p:sp>
              <p:sp>
                <p:nvSpPr>
                  <p:cNvPr id="13367" name="Text Box 55">
                    <a:hlinkClick r:id="rId30" action="ppaction://hlinksldjump"/>
                  </p:cNvPr>
                  <p:cNvSpPr txBox="1"/>
                  <p:nvPr>
                    <p:custDataLst>
                      <p:tags r:id="rId31"/>
                    </p:custDataLst>
                  </p:nvPr>
                </p:nvSpPr>
                <p:spPr>
                  <a:xfrm>
                    <a:off x="6040" y="3273"/>
                    <a:ext cx="2430" cy="402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wrap="square" anchor="t">
                    <a:spAutoFit/>
                  </a:bodyPr>
                  <a:lstStyle/>
                  <a:p>
                    <a:pPr defTabSz="914400"/>
                    <a:r>
                      <a:rPr lang="zh-CN" altLang="en-US" sz="240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charset="-122"/>
                      </a:rPr>
                      <a:t> </a:t>
                    </a:r>
                    <a:r>
                      <a:rPr lang="zh-CN" altLang="en-US" sz="24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charset="-122"/>
                      </a:rPr>
                      <a:t>持续稳定增长</a:t>
                    </a:r>
                    <a:endParaRPr lang="zh-CN" altLang="en-US" sz="2400" b="1" dirty="0">
                      <a:solidFill>
                        <a:srgbClr val="FF0000"/>
                      </a:solidFill>
                      <a:latin typeface="黑体" panose="02010609060101010101" pitchFamily="49" charset="-122"/>
                      <a:ea typeface="黑体" panose="02010609060101010101" pitchFamily="49" charset="-122"/>
                      <a:cs typeface="微软雅黑" panose="020B0503020204020204" charset="-122"/>
                    </a:endParaRPr>
                  </a:p>
                </p:txBody>
              </p:sp>
            </p:grpSp>
            <p:sp>
              <p:nvSpPr>
                <p:cNvPr id="20509" name="文本框 148509"/>
                <p:cNvSpPr txBox="1"/>
                <p:nvPr>
                  <p:custDataLst>
                    <p:tags r:id="rId32"/>
                  </p:custDataLst>
                </p:nvPr>
              </p:nvSpPr>
              <p:spPr>
                <a:xfrm>
                  <a:off x="5195" y="4618"/>
                  <a:ext cx="845" cy="348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wrap="square" anchor="t">
                  <a:spAutoFit/>
                </a:bodyPr>
                <a:lstStyle/>
                <a:p>
                  <a:r>
                    <a:rPr lang="en-US" altLang="zh-CN" sz="2000" dirty="0">
                      <a:latin typeface="黑体" panose="02010609060101010101" pitchFamily="49" charset="-122"/>
                      <a:ea typeface="黑体" panose="02010609060101010101" pitchFamily="49" charset="-122"/>
                    </a:rPr>
                    <a:t>1982</a:t>
                  </a:r>
                  <a:endParaRPr lang="en-US" altLang="zh-CN" sz="20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527" name="直接连接符 148527"/>
                <p:cNvSpPr/>
                <p:nvPr>
                  <p:custDataLst>
                    <p:tags r:id="rId33"/>
                  </p:custDataLst>
                </p:nvPr>
              </p:nvSpPr>
              <p:spPr>
                <a:xfrm>
                  <a:off x="5146" y="5135"/>
                  <a:ext cx="637" cy="256"/>
                </a:xfrm>
                <a:prstGeom prst="line">
                  <a:avLst/>
                </a:prstGeom>
                <a:ln w="76200" cap="flat" cmpd="sng">
                  <a:solidFill>
                    <a:srgbClr val="00FF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20529" name="直接连接符 148529"/>
              <p:cNvSpPr/>
              <p:nvPr>
                <p:custDataLst>
                  <p:tags r:id="rId34"/>
                </p:custDataLst>
              </p:nvPr>
            </p:nvSpPr>
            <p:spPr>
              <a:xfrm flipV="1">
                <a:off x="6040" y="4283"/>
                <a:ext cx="893" cy="150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0530" name="直接连接符 148530"/>
              <p:cNvSpPr/>
              <p:nvPr>
                <p:custDataLst>
                  <p:tags r:id="rId35"/>
                </p:custDataLst>
              </p:nvPr>
            </p:nvSpPr>
            <p:spPr>
              <a:xfrm flipV="1">
                <a:off x="6933" y="4058"/>
                <a:ext cx="447" cy="225"/>
              </a:xfrm>
              <a:prstGeom prst="line">
                <a:avLst/>
              </a:prstGeom>
              <a:ln w="76200" cap="flat" cmpd="sng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0533" name="Text Box 46"/>
            <p:cNvSpPr txBox="1"/>
            <p:nvPr>
              <p:custDataLst>
                <p:tags r:id="rId36"/>
              </p:custDataLst>
            </p:nvPr>
          </p:nvSpPr>
          <p:spPr>
            <a:xfrm>
              <a:off x="3992" y="3344"/>
              <a:ext cx="707" cy="40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en-US" altLang="zh-CN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6.3</a:t>
              </a:r>
              <a:endPara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" name="椭圆 25"/>
          <p:cNvSpPr/>
          <p:nvPr>
            <p:custDataLst>
              <p:tags r:id="rId37"/>
            </p:custDataLst>
          </p:nvPr>
        </p:nvSpPr>
        <p:spPr>
          <a:xfrm>
            <a:off x="4054197" y="2246122"/>
            <a:ext cx="1441634" cy="914434"/>
          </a:xfrm>
          <a:prstGeom prst="ellipse">
            <a:avLst/>
          </a:prstGeom>
          <a:noFill/>
          <a:ln w="571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文本框 8"/>
          <p:cNvSpPr txBox="1"/>
          <p:nvPr>
            <p:custDataLst>
              <p:tags r:id="rId38"/>
            </p:custDataLst>
          </p:nvPr>
        </p:nvSpPr>
        <p:spPr>
          <a:xfrm>
            <a:off x="4958644" y="995096"/>
            <a:ext cx="1743106" cy="464393"/>
          </a:xfrm>
          <a:prstGeom prst="wedgeRoundRectCallout">
            <a:avLst>
              <a:gd name="adj1" fmla="val -19759"/>
              <a:gd name="adj2" fmla="val 8774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noAutofit/>
          </a:bodyPr>
          <a:lstStyle/>
          <a:p>
            <a:pPr lvl="0" algn="ctr" defTabSz="914400">
              <a:buClrTx/>
              <a:buSzTx/>
              <a:buFontTx/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新经济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9" name="椭圆 48"/>
          <p:cNvSpPr/>
          <p:nvPr>
            <p:custDataLst>
              <p:tags r:id="rId39"/>
            </p:custDataLst>
          </p:nvPr>
        </p:nvSpPr>
        <p:spPr>
          <a:xfrm>
            <a:off x="247382" y="1474604"/>
            <a:ext cx="2059558" cy="1019810"/>
          </a:xfrm>
          <a:prstGeom prst="ellipse">
            <a:avLst/>
          </a:prstGeom>
          <a:noFill/>
          <a:ln w="57150">
            <a:solidFill>
              <a:srgbClr val="0000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0" name="文本框 8"/>
          <p:cNvSpPr txBox="1"/>
          <p:nvPr>
            <p:custDataLst>
              <p:tags r:id="rId40"/>
            </p:custDataLst>
          </p:nvPr>
        </p:nvSpPr>
        <p:spPr>
          <a:xfrm>
            <a:off x="1186180" y="823594"/>
            <a:ext cx="1541424" cy="620539"/>
          </a:xfrm>
          <a:prstGeom prst="wedgeRoundRectCallout">
            <a:avLst>
              <a:gd name="adj1" fmla="val -55651"/>
              <a:gd name="adj2" fmla="val 92930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txBody>
          <a:bodyPr wrap="square" anchor="t">
            <a:noAutofit/>
          </a:bodyPr>
          <a:lstStyle/>
          <a:p>
            <a:pPr lvl="0" algn="ctr" defTabSz="914400">
              <a:buClrTx/>
              <a:buSzTx/>
              <a:buFontTx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原因？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>
            <p:custDataLst>
              <p:tags r:id="rId41"/>
            </p:custDataLst>
          </p:nvPr>
        </p:nvSpPr>
        <p:spPr>
          <a:xfrm>
            <a:off x="6701750" y="905666"/>
            <a:ext cx="2240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全球化、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信息化为特征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34295" y="195484"/>
            <a:ext cx="4033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美国的发展与日本的崛起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27" grpId="0" bldLvl="0" animBg="1"/>
      <p:bldP spid="49" grpId="0" bldLvl="0" animBg="1"/>
      <p:bldP spid="50" grpId="0" bldLvl="0" animBg="1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"/>
          <p:cNvSpPr txBox="1"/>
          <p:nvPr>
            <p:custDataLst>
              <p:tags r:id="rId1"/>
            </p:custDataLst>
          </p:nvPr>
        </p:nvSpPr>
        <p:spPr>
          <a:xfrm>
            <a:off x="641004" y="771550"/>
            <a:ext cx="3280065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 b="1" noProof="1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1.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探究日本崛起的原因</a:t>
            </a:r>
            <a:endParaRPr lang="zh-CN" altLang="en-US" sz="2400" b="1" noProof="1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pic>
        <p:nvPicPr>
          <p:cNvPr id="9217" name="图片 1" descr="日本宪法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827584" y="1478672"/>
            <a:ext cx="1857375" cy="21450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8" name="图片 2" descr="日本宪法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819211" y="1491630"/>
            <a:ext cx="1836420" cy="21450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文本框 99"/>
          <p:cNvSpPr txBox="1"/>
          <p:nvPr>
            <p:custDataLst>
              <p:tags r:id="rId6"/>
            </p:custDataLst>
          </p:nvPr>
        </p:nvSpPr>
        <p:spPr>
          <a:xfrm>
            <a:off x="807342" y="3795886"/>
            <a:ext cx="3810000" cy="36639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noAutofit/>
          </a:bodyPr>
          <a:lstStyle/>
          <a:p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日本1947年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新宪法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施行纪念邮票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23" name="Text Box 10"/>
          <p:cNvSpPr/>
          <p:nvPr>
            <p:custDataLst>
              <p:tags r:id="rId7"/>
            </p:custDataLst>
          </p:nvPr>
        </p:nvSpPr>
        <p:spPr>
          <a:xfrm>
            <a:off x="4938745" y="1459489"/>
            <a:ext cx="3744415" cy="2442270"/>
          </a:xfrm>
          <a:prstGeom prst="roundRect">
            <a:avLst>
              <a:gd name="adj" fmla="val 10097"/>
            </a:avLst>
          </a:prstGeom>
          <a:noFill/>
          <a:ln w="57150" cap="flat" cmpd="sng">
            <a:solidFill>
              <a:srgbClr val="76717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日本国民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永远放弃以国权发动的战争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、武力威胁或武力行使作为解决国际争端的手段。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不承认国家的交战权。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　  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日本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和平宪法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第二章 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放弃战争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 第九条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609721" y="2749967"/>
            <a:ext cx="8178363" cy="147732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</a:rPr>
              <a:t>     </a:t>
            </a:r>
            <a:r>
              <a:rPr lang="zh-CN" altLang="en-US" sz="2400" b="1" dirty="0">
                <a:latin typeface="Arial" panose="020B0604020202020204" pitchFamily="34" charset="0"/>
                <a:ea typeface="黑体" panose="02010609060101010101" pitchFamily="49" charset="-122"/>
              </a:rPr>
              <a:t>日本在宪法中被迫放弃战争权，之后又以允许美国驻军为代价，换取美国的“核保护伞”，使其军费开支相应减少，能够把大量的人力物力投入和平经济的发展。 </a:t>
            </a:r>
            <a:endParaRPr lang="zh-CN" altLang="en-US" sz="2400" b="1" dirty="0"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02737" y="4257745"/>
            <a:ext cx="819233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原因1：战后初期，美国在日本推行非军事化和民主化改革。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圆角矩形 34"/>
          <p:cNvSpPr/>
          <p:nvPr>
            <p:custDataLst>
              <p:tags r:id="rId3"/>
            </p:custDataLst>
          </p:nvPr>
        </p:nvSpPr>
        <p:spPr>
          <a:xfrm>
            <a:off x="611557" y="843558"/>
            <a:ext cx="7976309" cy="1906409"/>
          </a:xfrm>
          <a:prstGeom prst="roundRect">
            <a:avLst>
              <a:gd name="adj" fmla="val 16667"/>
            </a:avLst>
          </a:prstGeom>
          <a:noFill/>
          <a:ln w="57150" cap="flat" cmpd="sng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14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1946年11月，日本会通过新宪法，保留天皇，但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天皇仅是日本国家的象征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。采取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三权分立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的原则，实行议会内阁制，日本成为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议会制君主立宪国家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14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　　　　　　　           ——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日本民主改革</a:t>
            </a:r>
            <a:endParaRPr lang="zh-CN" altLang="en-US" sz="24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3" grpId="0" bldLvl="0"/>
      <p:bldP spid="3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graphicFrame>
        <p:nvGraphicFramePr>
          <p:cNvPr id="92238" name="表格 92237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478378" y="1290857"/>
          <a:ext cx="8235315" cy="1493520"/>
        </p:xfrm>
        <a:graphic>
          <a:graphicData uri="http://schemas.openxmlformats.org/drawingml/2006/table">
            <a:tbl>
              <a:tblPr/>
              <a:tblGrid>
                <a:gridCol w="1188085"/>
                <a:gridCol w="2760345"/>
                <a:gridCol w="4286885"/>
              </a:tblGrid>
              <a:tr h="351155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时间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政略计划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评价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9885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1955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《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经济自立五年计划</a:t>
                      </a:r>
                      <a:r>
                        <a:rPr lang="en-US" altLang="zh-CN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》</a:t>
                      </a:r>
                      <a:endParaRPr lang="en-US" altLang="zh-CN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以充分就业和经济自立为基本目标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1957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《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新长期经济计划</a:t>
                      </a: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》</a:t>
                      </a:r>
                      <a:endParaRPr lang="en-US" altLang="zh-CN" sz="20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出现经济高速增长时期的第一个高峰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49250"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1960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年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《</a:t>
                      </a: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国民收入倍增计划</a:t>
                      </a:r>
                      <a:r>
                        <a:rPr lang="en-US" altLang="zh-CN" sz="200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》</a:t>
                      </a:r>
                      <a:endParaRPr lang="en-US" altLang="zh-CN" sz="200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dirty="0"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经济进入有计划的高速发展时期</a:t>
                      </a:r>
                      <a:endParaRPr lang="zh-CN" altLang="en-US" sz="2000" dirty="0"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34290" marB="34290">
                    <a:lnL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336" name="文本框 1"/>
          <p:cNvSpPr txBox="1"/>
          <p:nvPr>
            <p:custDataLst>
              <p:tags r:id="rId3"/>
            </p:custDataLst>
          </p:nvPr>
        </p:nvSpPr>
        <p:spPr>
          <a:xfrm>
            <a:off x="422293" y="4299941"/>
            <a:ext cx="8429580" cy="461665"/>
          </a:xfrm>
          <a:prstGeom prst="rect">
            <a:avLst/>
          </a:prstGeom>
          <a:solidFill>
            <a:schemeClr val="bg1">
              <a:alpha val="34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思考：根据表格和材料分析二战后日本经济迅速腾飞内部因素。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337" name="文本框 3"/>
          <p:cNvSpPr txBox="1"/>
          <p:nvPr>
            <p:custDataLst>
              <p:tags r:id="rId4"/>
            </p:custDataLst>
          </p:nvPr>
        </p:nvSpPr>
        <p:spPr>
          <a:xfrm>
            <a:off x="661658" y="771550"/>
            <a:ext cx="3877985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材料：日本经济计划一览表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  <p:sp>
        <p:nvSpPr>
          <p:cNvPr id="13339" name="TextBox 29"/>
          <p:cNvSpPr txBox="1"/>
          <p:nvPr>
            <p:custDataLst>
              <p:tags r:id="rId5"/>
            </p:custDataLst>
          </p:nvPr>
        </p:nvSpPr>
        <p:spPr>
          <a:xfrm>
            <a:off x="446206" y="2931789"/>
            <a:ext cx="8280797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just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材料：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日本还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积极引进外国最新的研究开发成果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，科研经费占国民生产总值的比重在上世纪七八十年代为2.5%，90年代上升为3.0%左右，达到世界最高水平。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文本框 2"/>
          <p:cNvSpPr txBox="1"/>
          <p:nvPr>
            <p:custDataLst>
              <p:tags r:id="rId6"/>
            </p:custDataLst>
          </p:nvPr>
        </p:nvSpPr>
        <p:spPr>
          <a:xfrm>
            <a:off x="539551" y="3018352"/>
            <a:ext cx="8187451" cy="1113766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>
              <a:defRPr sz="2400" b="1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/>
              <a:t>原因</a:t>
            </a:r>
            <a:r>
              <a:rPr lang="en-US" altLang="zh-CN" dirty="0"/>
              <a:t>2</a:t>
            </a:r>
            <a:r>
              <a:rPr lang="zh-CN" altLang="en-US" dirty="0"/>
              <a:t>：日本政府</a:t>
            </a:r>
            <a:r>
              <a:rPr lang="zh-CN" altLang="en-US" dirty="0">
                <a:sym typeface="微软雅黑" panose="020B0503020204020204" charset="-122"/>
              </a:rPr>
              <a:t>制定了适当的经济政策</a:t>
            </a:r>
            <a:r>
              <a:rPr lang="zh-CN" altLang="en-US" dirty="0" smtClean="0">
                <a:sym typeface="微软雅黑" panose="020B0503020204020204" charset="-122"/>
              </a:rPr>
              <a:t>；</a:t>
            </a:r>
            <a:endParaRPr lang="en-US" altLang="zh-CN" dirty="0" smtClean="0">
              <a:sym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ym typeface="微软雅黑" panose="020B0503020204020204" charset="-122"/>
              </a:rPr>
              <a:t>原因</a:t>
            </a:r>
            <a:r>
              <a:rPr lang="en-US" altLang="zh-CN" dirty="0">
                <a:sym typeface="微软雅黑" panose="020B0503020204020204" charset="-122"/>
              </a:rPr>
              <a:t>3</a:t>
            </a:r>
            <a:r>
              <a:rPr lang="zh-CN" altLang="en-US" dirty="0">
                <a:sym typeface="微软雅黑" panose="020B0503020204020204" charset="-122"/>
              </a:rPr>
              <a:t>：重视科技，大力引进先进技术。</a:t>
            </a:r>
            <a:endParaRPr lang="zh-CN" altLang="en-US" dirty="0"/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1" animBg="1"/>
      <p:bldP spid="8195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339" name="文本框 4"/>
          <p:cNvSpPr txBox="1"/>
          <p:nvPr>
            <p:custDataLst>
              <p:tags r:id="rId2"/>
            </p:custDataLst>
          </p:nvPr>
        </p:nvSpPr>
        <p:spPr>
          <a:xfrm>
            <a:off x="611434" y="843558"/>
            <a:ext cx="8246972" cy="120032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2019年诺贝尔化学奖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获得者是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日本学者吉野彰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及另两位英美学者。</a:t>
            </a:r>
            <a:r>
              <a:rPr lang="zh-CN" alt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自2000年以来，日本19年19个诺贝尔奖，平均每年一人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pic>
        <p:nvPicPr>
          <p:cNvPr id="14340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899592" y="2167550"/>
            <a:ext cx="2071688" cy="13144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rcRect l="10976" t="7713" r="5594" b="7996"/>
          <a:stretch>
            <a:fillRect/>
          </a:stretch>
        </p:blipFill>
        <p:spPr>
          <a:xfrm>
            <a:off x="3664548" y="2104447"/>
            <a:ext cx="1070372" cy="137755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2" name="文本框 9"/>
          <p:cNvSpPr txBox="1"/>
          <p:nvPr>
            <p:custDataLst>
              <p:tags r:id="rId7"/>
            </p:custDataLst>
          </p:nvPr>
        </p:nvSpPr>
        <p:spPr>
          <a:xfrm>
            <a:off x="2971280" y="3490719"/>
            <a:ext cx="2968154" cy="13630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日本2000年发行纪念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1949年诺贝尔物理学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奖汤川秀树邮票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343" name="图片 10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876256" y="2129653"/>
            <a:ext cx="1028756" cy="139024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4" name="文本框 11"/>
          <p:cNvSpPr txBox="1"/>
          <p:nvPr>
            <p:custDataLst>
              <p:tags r:id="rId10"/>
            </p:custDataLst>
          </p:nvPr>
        </p:nvSpPr>
        <p:spPr>
          <a:xfrm>
            <a:off x="6218747" y="3485765"/>
            <a:ext cx="2736304" cy="13630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日本邮票1999发行纪念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1968诺贝尔文学奖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川端康成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1453446" y="3570175"/>
            <a:ext cx="1107996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吉野彰</a:t>
            </a:r>
            <a:endParaRPr lang="zh-CN" altLang="en-US" sz="2400" noProof="1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>
            <p:custDataLst>
              <p:tags r:id="rId1"/>
            </p:custDataLst>
          </p:nvPr>
        </p:nvSpPr>
        <p:spPr>
          <a:xfrm>
            <a:off x="1619672" y="4011910"/>
            <a:ext cx="5832648" cy="461665"/>
          </a:xfrm>
          <a:prstGeom prst="rect">
            <a:avLst/>
          </a:prstGeom>
          <a:solidFill>
            <a:schemeClr val="bg1">
              <a:alpha val="32999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原因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：日本重视教育，培养人才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508048" y="894426"/>
            <a:ext cx="8240416" cy="275152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材料：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日本</a:t>
            </a: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长期坚持智力投资，非常重视普通教育和高等教育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，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1950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年，日本九年义务教育的普及率就已达</a:t>
            </a:r>
            <a:r>
              <a:rPr lang="en-US" altLang="zh-CN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99%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。80年代中期以后，日本实行</a:t>
            </a:r>
            <a:r>
              <a:rPr lang="zh-CN" altLang="en-US" sz="2400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“科技立国”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政策</a:t>
            </a:r>
            <a:r>
              <a:rPr lang="zh-CN" altLang="en-US" sz="2400" noProof="1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r>
              <a:rPr lang="zh-CN" altLang="en-US" sz="2400" noProof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2004年日本对教育的投入是GDP的17%，达到了国际规定平均值的四倍多，日本拨付给大学和科研机构的稳定支持经费占全部经费的70%以上。</a:t>
            </a:r>
            <a:endParaRPr lang="zh-CN" altLang="en-US" sz="2400" noProof="1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0" y="987574"/>
            <a:ext cx="8653338" cy="1872104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en-US" altLang="zh-CN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借助教材等材料，概括欧洲、美国和日本经济恢复发展的原因</a:t>
            </a:r>
            <a:endParaRPr lang="zh-CN" altLang="en-US" sz="2300" b="1" spc="0" dirty="0">
              <a:solidFill>
                <a:schemeClr val="tx1"/>
              </a:solidFill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2</a:t>
            </a:r>
            <a:r>
              <a:rPr lang="zh-CN" altLang="en-US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.借助时间轴，梳理欧洲联合的过程，并分析其特点</a:t>
            </a:r>
            <a:endParaRPr lang="zh-CN" altLang="en-US" sz="2300" b="1" spc="0" dirty="0">
              <a:solidFill>
                <a:schemeClr val="tx1"/>
              </a:solidFill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en-US" altLang="zh-CN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3</a:t>
            </a:r>
            <a:r>
              <a:rPr lang="zh-CN" altLang="en-US" sz="2300" b="1" spc="0" dirty="0">
                <a:solidFill>
                  <a:schemeClr val="tx1"/>
                </a:solidFill>
                <a:ea typeface="黑体" panose="02010609060101010101" pitchFamily="49" charset="-122"/>
                <a:sym typeface="宋体" panose="02010600030101010101" pitchFamily="2" charset="-122"/>
              </a:rPr>
              <a:t>.借助所学知识，概括二战后</a:t>
            </a:r>
            <a:r>
              <a:rPr lang="zh-CN" altLang="en-US" sz="2300" b="1" spc="0" dirty="0">
                <a:solidFill>
                  <a:schemeClr val="tx1"/>
                </a:solidFill>
                <a:ea typeface="黑体" panose="02010609060101010101" pitchFamily="49" charset="-122"/>
                <a:sym typeface="+mn-ea"/>
              </a:rPr>
              <a:t>资本主义的新变化的原因和特点</a:t>
            </a:r>
            <a:endParaRPr lang="zh-CN" altLang="en-US" sz="2300" b="1" spc="0" dirty="0">
              <a:solidFill>
                <a:schemeClr val="tx1"/>
              </a:solidFill>
              <a:ea typeface="黑体" panose="02010609060101010101" pitchFamily="49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endParaRPr lang="zh-CN" altLang="en-US" sz="2300" b="1" spc="0" dirty="0">
              <a:solidFill>
                <a:schemeClr val="tx1"/>
              </a:solidFill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pic>
        <p:nvPicPr>
          <p:cNvPr id="18433" name="图片 1" descr="IMG_25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11560" y="1717176"/>
            <a:ext cx="2512695" cy="15252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文本框 99"/>
          <p:cNvSpPr txBox="1"/>
          <p:nvPr>
            <p:custDataLst>
              <p:tags r:id="rId4"/>
            </p:custDataLst>
          </p:nvPr>
        </p:nvSpPr>
        <p:spPr>
          <a:xfrm>
            <a:off x="611560" y="3365709"/>
            <a:ext cx="3239869" cy="9521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日本1964年东海</a:t>
            </a:r>
            <a:r>
              <a:rPr lang="zh-CN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道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zh-CN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干线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开通纪念邮票</a:t>
            </a:r>
            <a:endParaRPr lang="zh-CN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435" name="图片 2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 cstate="print"/>
          <a:stretch>
            <a:fillRect/>
          </a:stretch>
        </p:blipFill>
        <p:spPr>
          <a:xfrm>
            <a:off x="3679538" y="1662566"/>
            <a:ext cx="2025015" cy="16344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文本框 3"/>
          <p:cNvSpPr txBox="1"/>
          <p:nvPr>
            <p:custDataLst>
              <p:tags r:id="rId7"/>
            </p:custDataLst>
          </p:nvPr>
        </p:nvSpPr>
        <p:spPr>
          <a:xfrm>
            <a:off x="3679538" y="3344482"/>
            <a:ext cx="3379440" cy="95218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1964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日本</a:t>
            </a:r>
            <a:endParaRPr lang="en-US" altLang="zh-CN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东京奥运会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邮票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>
            <p:custDataLst>
              <p:tags r:id="rId8"/>
            </p:custDataLst>
          </p:nvPr>
        </p:nvSpPr>
        <p:spPr>
          <a:xfrm>
            <a:off x="688134" y="843260"/>
            <a:ext cx="266130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2.</a:t>
            </a:r>
            <a:r>
              <a:rPr lang="zh-CN" altLang="en-US" sz="2400" b="1" noProof="1" smtClean="0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日本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崛起的表现</a:t>
            </a:r>
            <a:endParaRPr lang="zh-CN" altLang="en-US" sz="2400" b="1" noProof="1"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pic>
        <p:nvPicPr>
          <p:cNvPr id="18438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6444208" y="1662566"/>
            <a:ext cx="1938655" cy="15608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9" name="文本框 7"/>
          <p:cNvSpPr txBox="1"/>
          <p:nvPr>
            <p:custDataLst>
              <p:tags r:id="rId11"/>
            </p:custDataLst>
          </p:nvPr>
        </p:nvSpPr>
        <p:spPr>
          <a:xfrm>
            <a:off x="6296136" y="3365709"/>
            <a:ext cx="2731135" cy="80887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几内亚比绍2017年发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行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日本三菱汽车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邮票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>
            <p:custDataLst>
              <p:tags r:id="rId1"/>
            </p:custDataLst>
          </p:nvPr>
        </p:nvSpPr>
        <p:spPr>
          <a:xfrm>
            <a:off x="611893" y="1203598"/>
            <a:ext cx="7920880" cy="2400657"/>
          </a:xfrm>
          <a:prstGeom prst="rect">
            <a:avLst/>
          </a:prstGeom>
          <a:solidFill>
            <a:schemeClr val="bg1">
              <a:alpha val="34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   1964东京奥运开幕前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日本开通第一条新干线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东海道</a:t>
            </a:r>
            <a:r>
              <a:rPr lang="zh-CN" altLang="zh-CN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新干线，</a:t>
            </a:r>
            <a:r>
              <a:rPr lang="zh-CN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日本新干线成为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世界高速铁路的先驱；同一年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东京奥运会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的举办也大大提升日本的国际地位；战后日本的重工业如</a:t>
            </a:r>
            <a:r>
              <a:rPr lang="zh-CN" altLang="en-US" sz="24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三菱集团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也迅速发展起来。当时日本实际国民生产总值每年平均增长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10%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以上，工业增长率达到了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13.6%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pic>
        <p:nvPicPr>
          <p:cNvPr id="20481" name="Picture 2" descr="ls9bkbp7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123728" y="915566"/>
            <a:ext cx="4785122" cy="2262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2" name="Text Box 3"/>
          <p:cNvSpPr txBox="1"/>
          <p:nvPr>
            <p:custDataLst>
              <p:tags r:id="rId4"/>
            </p:custDataLst>
          </p:nvPr>
        </p:nvSpPr>
        <p:spPr>
          <a:xfrm>
            <a:off x="1187624" y="3291830"/>
            <a:ext cx="7416824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世纪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50—70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年代主要资本主义国家经济增长率简表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403861" y="3925877"/>
            <a:ext cx="8416612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1968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年，日本成为资本主义世界仅次于美国的第二经济大国。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>
            <p:custDataLst>
              <p:tags r:id="rId2"/>
            </p:custDataLst>
          </p:nvPr>
        </p:nvSpPr>
        <p:spPr>
          <a:xfrm>
            <a:off x="673350" y="843558"/>
            <a:ext cx="2661306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 b="1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rPr>
              <a:t>3.</a:t>
            </a:r>
            <a:r>
              <a:rPr lang="zh-CN" altLang="en-US" sz="2400" b="1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rPr>
              <a:t>日本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rPr>
              <a:t>崛起的影响</a:t>
            </a:r>
            <a:endParaRPr lang="zh-CN" altLang="en-US" sz="2400" b="1" noProof="1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>
            <p:custDataLst>
              <p:tags r:id="rId3"/>
            </p:custDataLst>
          </p:nvPr>
        </p:nvSpPr>
        <p:spPr>
          <a:xfrm>
            <a:off x="4722881" y="1616025"/>
            <a:ext cx="3921125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战后日本经济发展概况：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1946-1955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年战后恢复阶段；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1956-1973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高速发展阶段；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1973-1990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中低速增长阶段；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55576" y="1726247"/>
            <a:ext cx="3708400" cy="2087880"/>
            <a:chOff x="199" y="1418"/>
            <a:chExt cx="9900" cy="6149"/>
          </a:xfrm>
        </p:grpSpPr>
        <p:pic>
          <p:nvPicPr>
            <p:cNvPr id="9" name="图片 8" descr="日本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print"/>
            <a:srcRect t="3967"/>
            <a:stretch>
              <a:fillRect/>
            </a:stretch>
          </p:blipFill>
          <p:spPr>
            <a:xfrm>
              <a:off x="199" y="1418"/>
              <a:ext cx="9900" cy="6149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34" name="直接连接符 33"/>
            <p:cNvCxnSpPr/>
            <p:nvPr>
              <p:custDataLst>
                <p:tags r:id="rId6"/>
              </p:custDataLst>
            </p:nvPr>
          </p:nvCxnSpPr>
          <p:spPr>
            <a:xfrm flipH="1">
              <a:off x="2409" y="6316"/>
              <a:ext cx="18" cy="327"/>
            </a:xfrm>
            <a:prstGeom prst="line">
              <a:avLst/>
            </a:prstGeom>
            <a:ln w="4127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>
              <p:custDataLst>
                <p:tags r:id="rId7"/>
              </p:custDataLst>
            </p:nvPr>
          </p:nvCxnSpPr>
          <p:spPr>
            <a:xfrm>
              <a:off x="4023" y="6146"/>
              <a:ext cx="17" cy="594"/>
            </a:xfrm>
            <a:prstGeom prst="line">
              <a:avLst/>
            </a:prstGeom>
            <a:ln w="4127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>
              <p:custDataLst>
                <p:tags r:id="rId8"/>
              </p:custDataLst>
            </p:nvPr>
          </p:nvCxnSpPr>
          <p:spPr>
            <a:xfrm>
              <a:off x="6043" y="3888"/>
              <a:ext cx="17" cy="2869"/>
            </a:xfrm>
            <a:prstGeom prst="line">
              <a:avLst/>
            </a:prstGeom>
            <a:ln w="41275">
              <a:solidFill>
                <a:srgbClr val="0070C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611560" y="793068"/>
            <a:ext cx="3744416" cy="4800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日本图谋政治大国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99436" y="1404076"/>
            <a:ext cx="6313169" cy="927634"/>
            <a:chOff x="9799" y="938"/>
            <a:chExt cx="9098" cy="1771"/>
          </a:xfrm>
        </p:grpSpPr>
        <p:grpSp>
          <p:nvGrpSpPr>
            <p:cNvPr id="4" name="组合 3"/>
            <p:cNvGrpSpPr/>
            <p:nvPr/>
          </p:nvGrpSpPr>
          <p:grpSpPr>
            <a:xfrm>
              <a:off x="10053" y="2378"/>
              <a:ext cx="8523" cy="331"/>
              <a:chOff x="10053" y="2378"/>
              <a:chExt cx="8523" cy="331"/>
            </a:xfrm>
          </p:grpSpPr>
          <p:sp>
            <p:nvSpPr>
              <p:cNvPr id="9" name="燕尾形箭头 8"/>
              <p:cNvSpPr/>
              <p:nvPr>
                <p:custDataLst>
                  <p:tags r:id="rId1"/>
                </p:custDataLst>
              </p:nvPr>
            </p:nvSpPr>
            <p:spPr>
              <a:xfrm>
                <a:off x="10053" y="2378"/>
                <a:ext cx="8523" cy="311"/>
              </a:xfrm>
              <a:prstGeom prst="notchedRightArrow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0" name="椭圆 9"/>
              <p:cNvSpPr/>
              <p:nvPr>
                <p:custDataLst>
                  <p:tags r:id="rId2"/>
                </p:custDataLst>
              </p:nvPr>
            </p:nvSpPr>
            <p:spPr>
              <a:xfrm>
                <a:off x="10966" y="2388"/>
                <a:ext cx="339" cy="2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" name="椭圆 10"/>
              <p:cNvSpPr/>
              <p:nvPr>
                <p:custDataLst>
                  <p:tags r:id="rId3"/>
                </p:custDataLst>
              </p:nvPr>
            </p:nvSpPr>
            <p:spPr>
              <a:xfrm>
                <a:off x="12762" y="2422"/>
                <a:ext cx="339" cy="2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椭圆 11"/>
              <p:cNvSpPr/>
              <p:nvPr>
                <p:custDataLst>
                  <p:tags r:id="rId4"/>
                </p:custDataLst>
              </p:nvPr>
            </p:nvSpPr>
            <p:spPr>
              <a:xfrm>
                <a:off x="17583" y="2388"/>
                <a:ext cx="339" cy="2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3" name="椭圆 12"/>
              <p:cNvSpPr/>
              <p:nvPr>
                <p:custDataLst>
                  <p:tags r:id="rId5"/>
                </p:custDataLst>
              </p:nvPr>
            </p:nvSpPr>
            <p:spPr>
              <a:xfrm>
                <a:off x="15291" y="2397"/>
                <a:ext cx="339" cy="28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35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5" name="文本框 16"/>
            <p:cNvSpPr txBox="1"/>
            <p:nvPr>
              <p:custDataLst>
                <p:tags r:id="rId6"/>
              </p:custDataLst>
            </p:nvPr>
          </p:nvSpPr>
          <p:spPr>
            <a:xfrm>
              <a:off x="9799" y="938"/>
              <a:ext cx="2283" cy="1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恢复</a:t>
              </a:r>
              <a:r>
                <a:rPr lang="zh-CN" altLang="en-US" sz="20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主权</a:t>
              </a:r>
              <a:endPara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l"/>
              <a:r>
                <a:rPr lang="zh-CN" altLang="en-US" sz="20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国家的</a:t>
              </a:r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地位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6" name="文本框 21"/>
            <p:cNvSpPr txBox="1"/>
            <p:nvPr>
              <p:custDataLst>
                <p:tags r:id="rId7"/>
              </p:custDataLst>
            </p:nvPr>
          </p:nvSpPr>
          <p:spPr>
            <a:xfrm>
              <a:off x="11771" y="938"/>
              <a:ext cx="3176" cy="1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恢复了</a:t>
              </a:r>
              <a:r>
                <a:rPr lang="zh-CN" altLang="en-US" sz="20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主权</a:t>
              </a:r>
              <a:endParaRPr lang="en-US" altLang="zh-CN" sz="2000" b="1" dirty="0" smtClean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l"/>
              <a:r>
                <a:rPr lang="zh-CN" altLang="en-US" sz="2000" b="1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国家的外交</a:t>
              </a:r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主权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文本框 22"/>
            <p:cNvSpPr txBox="1"/>
            <p:nvPr>
              <p:custDataLst>
                <p:tags r:id="rId8"/>
              </p:custDataLst>
            </p:nvPr>
          </p:nvSpPr>
          <p:spPr>
            <a:xfrm>
              <a:off x="14469" y="942"/>
              <a:ext cx="2767" cy="1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参加了万隆会议求改善关系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文本框 24"/>
            <p:cNvSpPr txBox="1"/>
            <p:nvPr>
              <p:custDataLst>
                <p:tags r:id="rId9"/>
              </p:custDataLst>
            </p:nvPr>
          </p:nvSpPr>
          <p:spPr>
            <a:xfrm>
              <a:off x="16948" y="938"/>
              <a:ext cx="1949" cy="135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l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日加入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l"/>
              <a:r>
                <a:rPr lang="zh-CN" altLang="en-US" sz="20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联合国</a:t>
              </a:r>
              <a:endPara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4" name="文本框 3"/>
          <p:cNvSpPr txBox="1"/>
          <p:nvPr/>
        </p:nvSpPr>
        <p:spPr>
          <a:xfrm>
            <a:off x="1240037" y="2483164"/>
            <a:ext cx="1173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1951年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603205" y="2477510"/>
            <a:ext cx="1100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195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2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年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6" name="文本框 26"/>
          <p:cNvSpPr txBox="1"/>
          <p:nvPr/>
        </p:nvSpPr>
        <p:spPr>
          <a:xfrm>
            <a:off x="4379848" y="2475904"/>
            <a:ext cx="1359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195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5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年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7" name="文本框 28"/>
          <p:cNvSpPr txBox="1"/>
          <p:nvPr/>
        </p:nvSpPr>
        <p:spPr>
          <a:xfrm>
            <a:off x="6111687" y="2490493"/>
            <a:ext cx="13406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195</a:t>
            </a:r>
            <a:r>
              <a:rPr lang="en-US" altLang="zh-CN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6</a:t>
            </a:r>
            <a:r>
              <a:rPr lang="zh-CN" altLang="en-US" sz="2400" b="1" dirty="0"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年</a:t>
            </a:r>
            <a:endParaRPr lang="zh-CN" altLang="en-US" sz="2400" b="1" dirty="0"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18" name="文本框 1"/>
          <p:cNvSpPr txBox="1"/>
          <p:nvPr/>
        </p:nvSpPr>
        <p:spPr>
          <a:xfrm>
            <a:off x="795541" y="3010014"/>
            <a:ext cx="7592883" cy="1015663"/>
          </a:xfrm>
          <a:prstGeom prst="rect">
            <a:avLst/>
          </a:prstGeom>
          <a:solidFill>
            <a:schemeClr val="accent4">
              <a:lumMod val="20000"/>
              <a:lumOff val="80000"/>
              <a:alpha val="81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pitchFamily="2" charset="-122"/>
                <a:sym typeface="+mn-ea"/>
              </a:rPr>
              <a:t>1956年12月18日，联大代表投票通过日本加入联合国</a:t>
            </a: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pitchFamily="2" charset="-122"/>
                <a:sym typeface="+mn-ea"/>
              </a:rPr>
              <a:t>，</a:t>
            </a:r>
            <a:endParaRPr lang="en-US" altLang="zh-CN" sz="24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pitchFamily="2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pitchFamily="2" charset="-122"/>
                <a:sym typeface="+mn-ea"/>
              </a:rPr>
              <a:t>成为其第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pitchFamily="2" charset="-122"/>
                <a:sym typeface="+mn-ea"/>
              </a:rPr>
              <a:t>80个会员国。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方正粗黑宋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 animBg="1"/>
      <p:bldP spid="14" grpId="1"/>
      <p:bldP spid="14" grpId="2"/>
      <p:bldP spid="15" grpId="1"/>
      <p:bldP spid="15" grpId="2"/>
      <p:bldP spid="16" grpId="1"/>
      <p:bldP spid="16" grpId="2"/>
      <p:bldP spid="17" grpId="1"/>
      <p:bldP spid="17" grpId="2"/>
      <p:bldP spid="18" grpId="1" animBg="1"/>
      <p:bldP spid="18" grpId="2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51065" y="1059582"/>
            <a:ext cx="4824536" cy="1460247"/>
            <a:chOff x="10252" y="4973"/>
            <a:chExt cx="8574" cy="3201"/>
          </a:xfrm>
        </p:grpSpPr>
        <p:pic>
          <p:nvPicPr>
            <p:cNvPr id="3" name="图片 2" descr="t01afe424f2802ed626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2" cstate="print"/>
            <a:srcRect l="3003"/>
            <a:stretch>
              <a:fillRect/>
            </a:stretch>
          </p:blipFill>
          <p:spPr>
            <a:xfrm>
              <a:off x="14736" y="4973"/>
              <a:ext cx="4090" cy="316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4" name="组合 3"/>
            <p:cNvGrpSpPr/>
            <p:nvPr/>
          </p:nvGrpSpPr>
          <p:grpSpPr>
            <a:xfrm>
              <a:off x="10252" y="4974"/>
              <a:ext cx="4620" cy="3200"/>
              <a:chOff x="10252" y="5106"/>
              <a:chExt cx="4620" cy="3200"/>
            </a:xfrm>
          </p:grpSpPr>
          <p:pic>
            <p:nvPicPr>
              <p:cNvPr id="5" name="图片 4" descr="U10981P27T1D775431F3DT20140422112219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304" y="5106"/>
                <a:ext cx="4568" cy="297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6" name="文本框 31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10252" y="7496"/>
                <a:ext cx="4620" cy="810"/>
              </a:xfrm>
              <a:prstGeom prst="rect">
                <a:avLst/>
              </a:prstGeom>
              <a:solidFill>
                <a:schemeClr val="tx1">
                  <a:alpha val="39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>
                    <a:solidFill>
                      <a:schemeClr val="bg1"/>
                    </a:solidFill>
                    <a:ea typeface="黑体" panose="02010609060101010101" pitchFamily="49" charset="-122"/>
                  </a:rPr>
                  <a:t>日本高官参拜靖国神社</a:t>
                </a:r>
                <a:endParaRPr lang="zh-CN" altLang="en-US" b="1" dirty="0">
                  <a:solidFill>
                    <a:schemeClr val="bg1"/>
                  </a:solidFill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7" name="文本框 4"/>
          <p:cNvSpPr txBox="1"/>
          <p:nvPr>
            <p:custDataLst>
              <p:tags r:id="rId6"/>
            </p:custDataLst>
          </p:nvPr>
        </p:nvSpPr>
        <p:spPr>
          <a:xfrm>
            <a:off x="755576" y="2931790"/>
            <a:ext cx="7920880" cy="1229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lvl="0" algn="l">
              <a:lnSpc>
                <a:spcPct val="125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影响：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20世纪七八十年代以来，日本一直谋求安理会常任理事国席位。而日本的政治右倾化，不正视历史，不断增加军费，引起邻国的关注与不安。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9552" y="749127"/>
            <a:ext cx="2659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 smtClean="0">
                <a:ea typeface="黑体" panose="02010609060101010101" pitchFamily="49" charset="-122"/>
              </a:rPr>
              <a:t>社会保障</a:t>
            </a:r>
            <a:r>
              <a:rPr lang="zh-CN" altLang="en-US" sz="2400" b="1" dirty="0">
                <a:ea typeface="黑体" panose="02010609060101010101" pitchFamily="49" charset="-122"/>
              </a:rPr>
              <a:t>制度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建立</a:t>
            </a:r>
            <a:endParaRPr lang="zh-CN" altLang="en-US" sz="2400" b="1" dirty="0" smtClean="0"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9552" y="2250994"/>
            <a:ext cx="8352928" cy="2492990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400" b="1" dirty="0" smtClean="0">
                <a:ea typeface="黑体" panose="02010609060101010101" pitchFamily="49" charset="-122"/>
              </a:rPr>
              <a:t>过程：</a:t>
            </a:r>
            <a:endParaRPr lang="en-US" altLang="zh-CN" sz="2400" b="1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 smtClean="0"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ea typeface="黑体" panose="02010609060101010101" pitchFamily="49" charset="-122"/>
              </a:rPr>
              <a:t>1</a:t>
            </a:r>
            <a:r>
              <a:rPr lang="zh-CN" altLang="en-US" sz="2400" dirty="0" smtClean="0">
                <a:ea typeface="黑体" panose="02010609060101010101" pitchFamily="49" charset="-122"/>
              </a:rPr>
              <a:t>）罗斯福新政期间，美国颁布了</a:t>
            </a:r>
            <a:r>
              <a:rPr lang="en-US" altLang="zh-CN" sz="2400" dirty="0" smtClean="0">
                <a:ea typeface="黑体" panose="02010609060101010101" pitchFamily="49" charset="-122"/>
              </a:rPr>
              <a:t>《</a:t>
            </a:r>
            <a:r>
              <a:rPr lang="zh-CN" altLang="en-US" sz="2400" dirty="0" smtClean="0">
                <a:ea typeface="黑体" panose="02010609060101010101" pitchFamily="49" charset="-122"/>
              </a:rPr>
              <a:t>社会保障法</a:t>
            </a:r>
            <a:r>
              <a:rPr lang="en-US" altLang="zh-CN" sz="2400" dirty="0" smtClean="0">
                <a:ea typeface="黑体" panose="02010609060101010101" pitchFamily="49" charset="-122"/>
              </a:rPr>
              <a:t>》</a:t>
            </a:r>
            <a:endParaRPr lang="en-US" altLang="zh-CN" sz="2400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 smtClean="0"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ea typeface="黑体" panose="02010609060101010101" pitchFamily="49" charset="-122"/>
              </a:rPr>
              <a:t>2</a:t>
            </a:r>
            <a:r>
              <a:rPr lang="zh-CN" altLang="en-US" sz="2400" dirty="0" smtClean="0">
                <a:ea typeface="黑体" panose="02010609060101010101" pitchFamily="49" charset="-122"/>
              </a:rPr>
              <a:t>）二战后，调整政策，建立起社会保障制度（英国宣布）</a:t>
            </a:r>
            <a:endParaRPr lang="en-US" altLang="zh-CN" sz="2400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 smtClean="0">
                <a:ea typeface="黑体" panose="02010609060101010101" pitchFamily="49" charset="-122"/>
              </a:rPr>
              <a:t>（</a:t>
            </a:r>
            <a:r>
              <a:rPr lang="en-US" altLang="zh-CN" sz="2400" dirty="0" smtClean="0">
                <a:ea typeface="黑体" panose="02010609060101010101" pitchFamily="49" charset="-122"/>
              </a:rPr>
              <a:t>3</a:t>
            </a:r>
            <a:r>
              <a:rPr lang="zh-CN" altLang="en-US" sz="2400" dirty="0" smtClean="0">
                <a:ea typeface="黑体" panose="02010609060101010101" pitchFamily="49" charset="-122"/>
              </a:rPr>
              <a:t>）</a:t>
            </a:r>
            <a:r>
              <a:rPr lang="en-US" altLang="zh-CN" sz="2400" dirty="0" smtClean="0">
                <a:ea typeface="黑体" panose="02010609060101010101" pitchFamily="49" charset="-122"/>
              </a:rPr>
              <a:t>20</a:t>
            </a:r>
            <a:r>
              <a:rPr lang="zh-CN" altLang="en-US" sz="2400" dirty="0" smtClean="0">
                <a:ea typeface="黑体" panose="02010609060101010101" pitchFamily="49" charset="-122"/>
              </a:rPr>
              <a:t>世纪六七十年代，保障内容扩大，社会保障制度进</a:t>
            </a:r>
            <a:endParaRPr lang="en-US" altLang="zh-CN" sz="2400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dirty="0">
                <a:ea typeface="黑体" panose="02010609060101010101" pitchFamily="49" charset="-122"/>
              </a:rPr>
              <a:t> </a:t>
            </a:r>
            <a:r>
              <a:rPr lang="en-US" altLang="zh-CN" sz="2400" dirty="0" smtClean="0">
                <a:ea typeface="黑体" panose="02010609060101010101" pitchFamily="49" charset="-122"/>
              </a:rPr>
              <a:t>        </a:t>
            </a:r>
            <a:r>
              <a:rPr lang="zh-CN" altLang="en-US" sz="2400" dirty="0" smtClean="0">
                <a:ea typeface="黑体" panose="02010609060101010101" pitchFamily="49" charset="-122"/>
              </a:rPr>
              <a:t>一步发展</a:t>
            </a:r>
            <a:endParaRPr lang="zh-CN" altLang="en-US" sz="2400" dirty="0" smtClean="0"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67360" y="1234097"/>
            <a:ext cx="7992565" cy="101566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eaLnBrk="0" hangingPunct="0">
              <a:lnSpc>
                <a:spcPct val="125000"/>
              </a:lnSpc>
              <a:spcBef>
                <a:spcPts val="1000"/>
              </a:spcBef>
              <a:spcAft>
                <a:spcPts val="1200"/>
              </a:spcAft>
              <a:buSzTx/>
            </a:pPr>
            <a:r>
              <a:rPr lang="zh-CN" altLang="en-US" sz="24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在现代社会中，国家对社会成员所实施的社会救助、社会保险、社会福利、社会优抚等统称为社会保障制度。</a:t>
            </a:r>
            <a:endParaRPr lang="zh-CN" altLang="en-US" sz="24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34295" y="195484"/>
            <a:ext cx="40333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社会保障制度的建立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899592" y="1059582"/>
            <a:ext cx="976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ea typeface="黑体" panose="02010609060101010101" pitchFamily="49" charset="-122"/>
              </a:rPr>
              <a:t>特点：</a:t>
            </a:r>
            <a:endParaRPr lang="zh-CN" altLang="en-US" sz="2400" b="1" dirty="0">
              <a:solidFill>
                <a:srgbClr val="0070C0"/>
              </a:solidFill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683568" y="1552370"/>
            <a:ext cx="6245860" cy="1682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ea typeface="黑体" panose="02010609060101010101" pitchFamily="49" charset="-122"/>
              </a:rPr>
              <a:t>）时间：逐步推进、完善</a:t>
            </a:r>
            <a:endParaRPr lang="zh-CN" altLang="en-US" sz="2400" b="1" dirty="0"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ea typeface="黑体" panose="02010609060101010101" pitchFamily="49" charset="-122"/>
              </a:rPr>
              <a:t>）内容：覆盖面广，保障群体扩大</a:t>
            </a:r>
            <a:endParaRPr lang="zh-CN" altLang="en-US" sz="2400" b="1" dirty="0"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ea typeface="黑体" panose="02010609060101010101" pitchFamily="49" charset="-122"/>
              </a:rPr>
              <a:t>）方式：国家干预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/>
      <p:bldP spid="3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2096101" y="1783558"/>
            <a:ext cx="4161235" cy="1919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0" name="文本框 86021"/>
          <p:cNvSpPr txBox="1"/>
          <p:nvPr>
            <p:custDataLst>
              <p:tags r:id="rId3"/>
            </p:custDataLst>
          </p:nvPr>
        </p:nvSpPr>
        <p:spPr>
          <a:xfrm>
            <a:off x="632207" y="1256336"/>
            <a:ext cx="8188266" cy="430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/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材料：英国福利对家庭收入的影响（</a:t>
            </a:r>
            <a:r>
              <a:rPr lang="en-US" altLang="zh-CN" sz="2200" dirty="0">
                <a:latin typeface="黑体" panose="02010609060101010101" pitchFamily="49" charset="-122"/>
                <a:ea typeface="黑体" panose="02010609060101010101" pitchFamily="49" charset="-122"/>
              </a:rPr>
              <a:t>1983-1984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年  单位：英镑）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1" name="文本框 86023"/>
          <p:cNvSpPr txBox="1"/>
          <p:nvPr>
            <p:custDataLst>
              <p:tags r:id="rId4"/>
            </p:custDataLst>
          </p:nvPr>
        </p:nvSpPr>
        <p:spPr>
          <a:xfrm>
            <a:off x="465708" y="3795886"/>
            <a:ext cx="8308975" cy="95218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思考：根据材料从月收入到实际收入，主要是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在干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预收的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变化？这说明福利国家制度起到什么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积极作用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椭圆 8"/>
          <p:cNvSpPr/>
          <p:nvPr>
            <p:custDataLst>
              <p:tags r:id="rId5"/>
            </p:custDataLst>
          </p:nvPr>
        </p:nvSpPr>
        <p:spPr>
          <a:xfrm>
            <a:off x="2147298" y="1860949"/>
            <a:ext cx="4110038" cy="344091"/>
          </a:xfrm>
          <a:prstGeom prst="ellipse">
            <a:avLst/>
          </a:prstGeom>
          <a:noFill/>
          <a:ln w="5080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ea typeface="黑体" panose="02010609060101010101" pitchFamily="49" charset="-122"/>
            </a:endParaRPr>
          </a:p>
        </p:txBody>
      </p:sp>
      <p:sp>
        <p:nvSpPr>
          <p:cNvPr id="7" name="椭圆 6"/>
          <p:cNvSpPr/>
          <p:nvPr>
            <p:custDataLst>
              <p:tags r:id="rId6"/>
            </p:custDataLst>
          </p:nvPr>
        </p:nvSpPr>
        <p:spPr>
          <a:xfrm>
            <a:off x="2147298" y="3350420"/>
            <a:ext cx="4110038" cy="309563"/>
          </a:xfrm>
          <a:prstGeom prst="ellipse">
            <a:avLst/>
          </a:prstGeom>
          <a:noFill/>
          <a:ln w="50800" cmpd="sng">
            <a:solidFill>
              <a:srgbClr val="C0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z="1350" strike="noStrike" noProof="1">
              <a:ea typeface="黑体" panose="02010609060101010101" pitchFamily="49" charset="-122"/>
            </a:endParaRPr>
          </a:p>
        </p:txBody>
      </p:sp>
      <p:sp>
        <p:nvSpPr>
          <p:cNvPr id="8" name="文本框 7"/>
          <p:cNvSpPr txBox="1"/>
          <p:nvPr>
            <p:custDataLst>
              <p:tags r:id="rId7"/>
            </p:custDataLst>
          </p:nvPr>
        </p:nvSpPr>
        <p:spPr>
          <a:xfrm>
            <a:off x="6732240" y="3407245"/>
            <a:ext cx="965200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政府；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      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10" name="文本框 1"/>
          <p:cNvSpPr txBox="1"/>
          <p:nvPr>
            <p:custDataLst>
              <p:tags r:id="rId8"/>
            </p:custDataLst>
          </p:nvPr>
        </p:nvSpPr>
        <p:spPr>
          <a:xfrm>
            <a:off x="611560" y="771550"/>
            <a:ext cx="296908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2400" b="1" noProof="1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rPr>
              <a:t>社会保障</a:t>
            </a:r>
            <a:r>
              <a:rPr lang="zh-CN" altLang="en-US" sz="2400" b="1" noProof="1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微软雅黑" panose="020B0503020204020204" charset="-122"/>
              </a:rPr>
              <a:t>制度的影响</a:t>
            </a:r>
            <a:endParaRPr lang="zh-CN" altLang="en-US" sz="2400" b="1" noProof="1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9"/>
            </p:custDataLst>
          </p:nvPr>
        </p:nvSpPr>
        <p:spPr>
          <a:xfrm>
            <a:off x="395821" y="2398236"/>
            <a:ext cx="8399145" cy="952184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积极作用：有利于缩小贫富差距，缓和阶级矛盾，创造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有利于经济发展的稳定的社会环境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7" grpId="0" bldLvl="0" animBg="1"/>
      <p:bldP spid="7" grpId="1" animBg="1"/>
      <p:bldP spid="8" grpId="1"/>
      <p:bldP spid="8" grpId="2"/>
      <p:bldP spid="11" grpId="0" bldLvl="0" animBg="1"/>
      <p:bldP spid="11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86023"/>
          <p:cNvSpPr txBox="1"/>
          <p:nvPr>
            <p:custDataLst>
              <p:tags r:id="rId1"/>
            </p:custDataLst>
          </p:nvPr>
        </p:nvSpPr>
        <p:spPr>
          <a:xfrm>
            <a:off x="539750" y="3651870"/>
            <a:ext cx="7844790" cy="2660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noAutofit/>
          </a:bodyPr>
          <a:lstStyle/>
          <a:p>
            <a:pPr marL="342900" indent="-34290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思考：根据材料分析福利制度带来什么社会问题？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514800" y="4227934"/>
            <a:ext cx="7995285" cy="5537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no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降低了人们的工作积极性，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助长社会懒惰风气的消极作用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  <p:sp>
        <p:nvSpPr>
          <p:cNvPr id="12" name="内容占位符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44105" y="771550"/>
            <a:ext cx="8352790" cy="273630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457200">
              <a:lnSpc>
                <a:spcPct val="125000"/>
              </a:lnSpc>
              <a:buNone/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对于一个正常的德国公民来说，他失业后的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个月内，每月可从政府那里领取</a:t>
            </a:r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1000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马克的救济金。这笔钱虽然不多，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但足够他支付房费、开支、食物和外出度假的汽油费，还能去观看拜仁队的比赛，生病的费用另算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于是很多德国人在下岗后不愿立刻找工作，愿在家享受政府的救济，成为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国家巨大的负担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。 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670235" y="843558"/>
            <a:ext cx="8088881" cy="1710800"/>
            <a:chOff x="820830" y="2575496"/>
            <a:chExt cx="8088881" cy="1710800"/>
          </a:xfrm>
        </p:grpSpPr>
        <p:grpSp>
          <p:nvGrpSpPr>
            <p:cNvPr id="3" name="组合 2"/>
            <p:cNvGrpSpPr/>
            <p:nvPr/>
          </p:nvGrpSpPr>
          <p:grpSpPr>
            <a:xfrm>
              <a:off x="820830" y="2577970"/>
              <a:ext cx="2460266" cy="1708326"/>
              <a:chOff x="820830" y="2577970"/>
              <a:chExt cx="2460266" cy="1708326"/>
            </a:xfrm>
          </p:grpSpPr>
          <p:pic>
            <p:nvPicPr>
              <p:cNvPr id="13" name="图片 12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0830" y="2577970"/>
                <a:ext cx="2460266" cy="168758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" name="文本框 6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820830" y="3855409"/>
                <a:ext cx="2460266" cy="43088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</p:spPr>
            <p:txBody>
              <a:bodyPr vert="horz" wrap="square">
                <a:spAutoFit/>
              </a:bodyPr>
              <a:lstStyle/>
              <a:p>
                <a:pPr algn="ctr">
                  <a:defRPr/>
                </a:pPr>
                <a:r>
                  <a:rPr lang="zh-CN" altLang="en-US" sz="2200" dirty="0">
                    <a:solidFill>
                      <a:srgbClr val="FFFF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rPr>
                  <a:t>二战时的英国伦敦</a:t>
                </a:r>
                <a:endParaRPr lang="zh-CN" altLang="en-US" sz="2200" dirty="0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字酷堂清楷 简" panose="02000500000000000000" charset="-122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3577819" y="2575496"/>
              <a:ext cx="2728883" cy="1707484"/>
              <a:chOff x="3577819" y="2575496"/>
              <a:chExt cx="2728883" cy="1707484"/>
            </a:xfrm>
          </p:grpSpPr>
          <p:pic>
            <p:nvPicPr>
              <p:cNvPr id="15" name="图片 14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0743" y="2575496"/>
                <a:ext cx="2680041" cy="168758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8" name="文本框 7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3577819" y="3852093"/>
                <a:ext cx="2728883" cy="43088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</p:spPr>
            <p:txBody>
              <a:bodyPr vert="horz" wrap="square">
                <a:spAutoFit/>
              </a:bodyPr>
              <a:lstStyle>
                <a:defPPr>
                  <a:defRPr lang="zh-CN"/>
                </a:defPPr>
                <a:lvl1pPr algn="ctr">
                  <a:defRPr sz="2200">
                    <a:solidFill>
                      <a:srgbClr val="FFFF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defRPr>
                </a:lvl1pPr>
              </a:lstStyle>
              <a:p>
                <a:r>
                  <a:rPr lang="zh-CN" altLang="en-US" dirty="0"/>
                  <a:t>二战时的法国巴黎</a:t>
                </a:r>
                <a:endParaRPr lang="zh-CN" altLang="en-US" dirty="0"/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>
              <a:off x="6454859" y="2577970"/>
              <a:ext cx="2454852" cy="1705357"/>
              <a:chOff x="6454859" y="2577970"/>
              <a:chExt cx="2454852" cy="1705357"/>
            </a:xfrm>
          </p:grpSpPr>
          <p:pic>
            <p:nvPicPr>
              <p:cNvPr id="24" name="图片 23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16216" y="2577970"/>
                <a:ext cx="2290899" cy="168758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1" name="文本框 10"/>
              <p:cNvSpPr txBox="1"/>
              <p:nvPr>
                <p:custDataLst>
                  <p:tags r:id="rId9"/>
                </p:custDataLst>
              </p:nvPr>
            </p:nvSpPr>
            <p:spPr>
              <a:xfrm>
                <a:off x="6454859" y="3852440"/>
                <a:ext cx="2454852" cy="430887"/>
              </a:xfrm>
              <a:prstGeom prst="rect">
                <a:avLst/>
              </a:prstGeom>
              <a:solidFill>
                <a:schemeClr val="bg1">
                  <a:lumMod val="75000"/>
                  <a:alpha val="50000"/>
                </a:schemeClr>
              </a:solidFill>
            </p:spPr>
            <p:txBody>
              <a:bodyPr vert="horz" wrap="square">
                <a:spAutoFit/>
              </a:bodyPr>
              <a:lstStyle>
                <a:defPPr>
                  <a:defRPr lang="zh-CN"/>
                </a:defPPr>
                <a:lvl1pPr algn="ctr">
                  <a:defRPr sz="2200">
                    <a:solidFill>
                      <a:srgbClr val="FFFF0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defRPr>
                </a:lvl1pPr>
              </a:lstStyle>
              <a:p>
                <a:pPr algn="l"/>
                <a:r>
                  <a:rPr lang="zh-CN" altLang="en-US" dirty="0"/>
                  <a:t>二战时的德国柏林</a:t>
                </a:r>
                <a:endParaRPr lang="zh-CN" altLang="en-US" dirty="0"/>
              </a:p>
            </p:txBody>
          </p:sp>
        </p:grpSp>
      </p:grpSp>
      <p:sp>
        <p:nvSpPr>
          <p:cNvPr id="4" name="文本框 34819"/>
          <p:cNvSpPr txBox="1"/>
          <p:nvPr>
            <p:custDataLst>
              <p:tags r:id="rId10"/>
            </p:custDataLst>
          </p:nvPr>
        </p:nvSpPr>
        <p:spPr>
          <a:xfrm>
            <a:off x="594441" y="2917869"/>
            <a:ext cx="7848872" cy="146463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0">
              <a:lnSpc>
                <a:spcPct val="130000"/>
              </a:lnSpc>
              <a:spcBef>
                <a:spcPts val="0"/>
              </a:spcBef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战后初期，有人站在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德国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首都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柏林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的街头，望着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满目疮痍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的城市，哀叹即使清除这些瓦砾也要花上</a:t>
            </a:r>
            <a:r>
              <a:rPr lang="en-US" altLang="zh-CN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多年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的时间，要想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复兴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真是比</a:t>
            </a:r>
            <a:r>
              <a:rPr lang="zh-CN" altLang="en-US" sz="2400" b="1" dirty="0">
                <a:solidFill>
                  <a:srgbClr val="FF0066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登天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还难。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308978" y="2724457"/>
            <a:ext cx="8837760" cy="2082199"/>
            <a:chOff x="322066" y="1749820"/>
            <a:chExt cx="8837760" cy="2082199"/>
          </a:xfrm>
        </p:grpSpPr>
        <p:grpSp>
          <p:nvGrpSpPr>
            <p:cNvPr id="21" name="组合 20"/>
            <p:cNvGrpSpPr/>
            <p:nvPr/>
          </p:nvGrpSpPr>
          <p:grpSpPr>
            <a:xfrm>
              <a:off x="322066" y="1749820"/>
              <a:ext cx="3168352" cy="2082199"/>
              <a:chOff x="322066" y="1749820"/>
              <a:chExt cx="3168352" cy="2082199"/>
            </a:xfrm>
          </p:grpSpPr>
          <p:pic>
            <p:nvPicPr>
              <p:cNvPr id="29" name="图片 28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8895" y="1749820"/>
                <a:ext cx="2474694" cy="1658044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30" name="文本框 1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322066" y="3407864"/>
                <a:ext cx="3168352" cy="424155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>
                <a:defPPr>
                  <a:defRPr lang="zh-CN"/>
                </a:defPPr>
                <a:lvl1pPr algn="ctr">
                  <a:defRPr sz="2200"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defRPr>
                </a:lvl1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2000" dirty="0"/>
                  <a:t>60</a:t>
                </a:r>
                <a:r>
                  <a:rPr lang="zh-CN" altLang="en-US" sz="2000" dirty="0"/>
                  <a:t>、</a:t>
                </a:r>
                <a:r>
                  <a:rPr lang="en-US" altLang="zh-CN" sz="2000" dirty="0"/>
                  <a:t>70</a:t>
                </a:r>
                <a:r>
                  <a:rPr lang="zh-CN" altLang="en-US" sz="2000" dirty="0" smtClean="0"/>
                  <a:t>年代的英国</a:t>
                </a:r>
                <a:r>
                  <a:rPr lang="zh-CN" altLang="en-US" sz="2000" dirty="0"/>
                  <a:t>伦敦</a:t>
                </a:r>
                <a:endParaRPr lang="zh-CN" altLang="en-US" sz="2000" dirty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3403825" y="1795164"/>
              <a:ext cx="2864530" cy="2013703"/>
              <a:chOff x="3403825" y="1795164"/>
              <a:chExt cx="2864530" cy="2013703"/>
            </a:xfrm>
          </p:grpSpPr>
          <p:pic>
            <p:nvPicPr>
              <p:cNvPr id="27" name="图片 26"/>
              <p:cNvPicPr>
                <a:picLocks noChangeAspect="1"/>
              </p:cNvPicPr>
              <p:nvPr>
                <p:custDataLst>
                  <p:tags r:id="rId14"/>
                </p:custDataLst>
              </p:nvPr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536626" y="1795164"/>
                <a:ext cx="2598929" cy="154829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8" name="文本框 13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3403825" y="3384712"/>
                <a:ext cx="2864530" cy="424155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>
                <a:defPPr>
                  <a:defRPr lang="zh-CN"/>
                </a:defPPr>
                <a:lvl1pPr algn="ctr">
                  <a:defRPr sz="2200"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defRPr>
                </a:lvl1pPr>
              </a:lstStyle>
              <a:p>
                <a:pPr>
                  <a:lnSpc>
                    <a:spcPct val="125000"/>
                  </a:lnSpc>
                </a:pPr>
                <a:r>
                  <a:rPr lang="en-US" altLang="zh-CN" sz="2000" dirty="0"/>
                  <a:t>60</a:t>
                </a:r>
                <a:r>
                  <a:rPr lang="zh-CN" altLang="en-US" sz="2000" dirty="0"/>
                  <a:t>、</a:t>
                </a:r>
                <a:r>
                  <a:rPr lang="en-US" altLang="zh-CN" sz="2000" dirty="0"/>
                  <a:t>70</a:t>
                </a:r>
                <a:r>
                  <a:rPr lang="zh-CN" altLang="en-US" sz="2000" dirty="0" smtClean="0"/>
                  <a:t>年代的</a:t>
                </a:r>
                <a:r>
                  <a:rPr lang="zh-CN" altLang="en-US" sz="2000" dirty="0"/>
                  <a:t>法国巴黎</a:t>
                </a:r>
                <a:endParaRPr lang="zh-CN" altLang="en-US" sz="2000" dirty="0"/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169195" y="1809955"/>
              <a:ext cx="2990631" cy="1986679"/>
              <a:chOff x="6169195" y="1809955"/>
              <a:chExt cx="2990631" cy="1986679"/>
            </a:xfrm>
          </p:grpSpPr>
          <p:pic>
            <p:nvPicPr>
              <p:cNvPr id="25" name="图片 24"/>
              <p:cNvPicPr>
                <a:picLocks noChangeAspect="1"/>
              </p:cNvPicPr>
              <p:nvPr>
                <p:custDataLst>
                  <p:tags r:id="rId17"/>
                </p:custDataLst>
              </p:nvPr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48178" y="1809955"/>
                <a:ext cx="2113808" cy="1506088"/>
              </a:xfrm>
              <a:prstGeom prst="rect">
                <a:avLst/>
              </a:prstGeo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6" name="文本框 15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6169195" y="3372479"/>
                <a:ext cx="2990631" cy="424155"/>
              </a:xfrm>
              <a:prstGeom prst="rect">
                <a:avLst/>
              </a:prstGeom>
              <a:noFill/>
            </p:spPr>
            <p:txBody>
              <a:bodyPr vert="horz" wrap="square">
                <a:spAutoFit/>
              </a:bodyPr>
              <a:lstStyle>
                <a:defPPr>
                  <a:defRPr lang="zh-CN"/>
                </a:defPPr>
                <a:lvl1pPr algn="ctr">
                  <a:defRPr sz="2200">
                    <a:latin typeface="黑体" panose="02010609060101010101" pitchFamily="49" charset="-122"/>
                    <a:ea typeface="黑体" panose="02010609060101010101" pitchFamily="49" charset="-122"/>
                    <a:cs typeface="字酷堂清楷 简" panose="02000500000000000000" charset="-122"/>
                  </a:defRPr>
                </a:lvl1pPr>
              </a:lstStyle>
              <a:p>
                <a:pPr algn="l">
                  <a:lnSpc>
                    <a:spcPct val="125000"/>
                  </a:lnSpc>
                </a:pPr>
                <a:r>
                  <a:rPr lang="en-US" altLang="zh-CN" sz="2000" dirty="0"/>
                  <a:t>60</a:t>
                </a:r>
                <a:r>
                  <a:rPr lang="zh-CN" altLang="en-US" sz="2000" dirty="0"/>
                  <a:t>、</a:t>
                </a:r>
                <a:r>
                  <a:rPr lang="en-US" altLang="zh-CN" sz="2000" dirty="0"/>
                  <a:t>70</a:t>
                </a:r>
                <a:r>
                  <a:rPr lang="zh-CN" altLang="en-US" sz="2000" dirty="0" smtClean="0"/>
                  <a:t>年代的</a:t>
                </a:r>
                <a:r>
                  <a:rPr lang="zh-CN" altLang="en-US" sz="2000" dirty="0"/>
                  <a:t>德国柏林</a:t>
                </a:r>
                <a:endParaRPr lang="zh-CN" altLang="en-US" sz="2000" dirty="0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pic>
        <p:nvPicPr>
          <p:cNvPr id="14337" name="图片 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4949007" y="987574"/>
            <a:ext cx="3640931" cy="2049066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graphicFrame>
        <p:nvGraphicFramePr>
          <p:cNvPr id="2" name="表格 1"/>
          <p:cNvGraphicFramePr/>
          <p:nvPr>
            <p:custDataLst>
              <p:tags r:id="rId4"/>
            </p:custDataLst>
          </p:nvPr>
        </p:nvGraphicFramePr>
        <p:xfrm>
          <a:off x="611560" y="987574"/>
          <a:ext cx="4176395" cy="20612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45515"/>
                <a:gridCol w="1710055"/>
                <a:gridCol w="1520825"/>
              </a:tblGrid>
              <a:tr h="60388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2016年社会保障支出占GDP比重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2016年债务率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7665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英国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31.95％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87.90％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法国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34.34％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98.20％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德国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29.40％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67.90％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53060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意大利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>
                          <a:latin typeface="黑体" panose="02010609060101010101" pitchFamily="49" charset="-122"/>
                          <a:ea typeface="黑体" panose="02010609060101010101" pitchFamily="49" charset="-122"/>
                          <a:cs typeface="黑体" panose="02010609060101010101" pitchFamily="49" charset="-122"/>
                        </a:rPr>
                        <a:t>29.70％</a:t>
                      </a:r>
                      <a:endParaRPr lang="en-US" altLang="en-US" sz="1800" b="0">
                        <a:latin typeface="黑体" panose="02010609060101010101" pitchFamily="49" charset="-122"/>
                        <a:ea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18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宋体" panose="02010600030101010101" pitchFamily="2" charset="-122"/>
                        </a:rPr>
                        <a:t>131.40</a:t>
                      </a:r>
                      <a:endParaRPr lang="en-US" altLang="en-US" sz="18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宋体" panose="02010600030101010101" pitchFamily="2" charset="-122"/>
                      </a:endParaRPr>
                    </a:p>
                  </a:txBody>
                  <a:tcPr marL="51435" marR="51435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64" name="文本框 86023"/>
          <p:cNvSpPr txBox="1"/>
          <p:nvPr>
            <p:custDataLst>
              <p:tags r:id="rId5"/>
            </p:custDataLst>
          </p:nvPr>
        </p:nvSpPr>
        <p:spPr>
          <a:xfrm>
            <a:off x="412432" y="3291830"/>
            <a:ext cx="8348345" cy="4616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>
            <a:spAutoFit/>
          </a:bodyPr>
          <a:lstStyle/>
          <a:p>
            <a:pPr marL="342900" indent="-342900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思考：根据材料结合教材内容福利制度会带来什么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消极作用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1353717" y="3753495"/>
            <a:ext cx="6048474" cy="101566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国家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财政负担加重，造成国家财政赤字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；</a:t>
            </a: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不能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解决资本主义社会的基本矛盾。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  <p:bldP spid="7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8" name="文本框 88087"/>
          <p:cNvSpPr txBox="1"/>
          <p:nvPr>
            <p:custDataLst>
              <p:tags r:id="rId1"/>
            </p:custDataLst>
          </p:nvPr>
        </p:nvSpPr>
        <p:spPr>
          <a:xfrm>
            <a:off x="7931181" y="833939"/>
            <a:ext cx="548951" cy="3724175"/>
          </a:xfrm>
          <a:prstGeom prst="rect">
            <a:avLst/>
          </a:prstGeom>
          <a:noFill/>
          <a:ln w="762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战后资本主义的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变化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89" name="文本框 88088"/>
          <p:cNvSpPr txBox="1"/>
          <p:nvPr>
            <p:custDataLst>
              <p:tags r:id="rId2"/>
            </p:custDataLst>
          </p:nvPr>
        </p:nvSpPr>
        <p:spPr>
          <a:xfrm>
            <a:off x="707767" y="1756660"/>
            <a:ext cx="1495263" cy="374959"/>
          </a:xfrm>
          <a:prstGeom prst="rect">
            <a:avLst/>
          </a:prstGeom>
          <a:solidFill>
            <a:srgbClr val="FFFFFF"/>
          </a:solidFill>
          <a:ln w="57150" cap="flat" cmpd="sng">
            <a:noFill/>
            <a:prstDash val="sysDash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欧洲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0" name="文本框 88089"/>
          <p:cNvSpPr txBox="1"/>
          <p:nvPr>
            <p:custDataLst>
              <p:tags r:id="rId3"/>
            </p:custDataLst>
          </p:nvPr>
        </p:nvSpPr>
        <p:spPr>
          <a:xfrm>
            <a:off x="706953" y="2337211"/>
            <a:ext cx="1496077" cy="404070"/>
          </a:xfrm>
          <a:prstGeom prst="rect">
            <a:avLst/>
          </a:prstGeom>
          <a:solidFill>
            <a:srgbClr val="FFFFFF"/>
          </a:solidFill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 fontAlgn="base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美国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1" name="文本框 88090"/>
          <p:cNvSpPr txBox="1"/>
          <p:nvPr>
            <p:custDataLst>
              <p:tags r:id="rId4"/>
            </p:custDataLst>
          </p:nvPr>
        </p:nvSpPr>
        <p:spPr>
          <a:xfrm>
            <a:off x="700454" y="3132349"/>
            <a:ext cx="1509073" cy="405808"/>
          </a:xfrm>
          <a:prstGeom prst="rect">
            <a:avLst/>
          </a:prstGeom>
          <a:solidFill>
            <a:srgbClr val="FFFFFF"/>
          </a:solidFill>
          <a:ln w="57150" cap="flat" cmpd="sng">
            <a:noFill/>
            <a:prstDash val="sysDot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日本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3" name="文本框 88092"/>
          <p:cNvSpPr txBox="1"/>
          <p:nvPr>
            <p:custDataLst>
              <p:tags r:id="rId5"/>
            </p:custDataLst>
          </p:nvPr>
        </p:nvSpPr>
        <p:spPr>
          <a:xfrm>
            <a:off x="4990989" y="1845177"/>
            <a:ext cx="2233978" cy="468025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发展途径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6" name="文本框 88095"/>
          <p:cNvSpPr txBox="1"/>
          <p:nvPr>
            <p:custDataLst>
              <p:tags r:id="rId6"/>
            </p:custDataLst>
          </p:nvPr>
        </p:nvSpPr>
        <p:spPr>
          <a:xfrm>
            <a:off x="2308842" y="2425152"/>
            <a:ext cx="2203073" cy="404070"/>
          </a:xfrm>
          <a:prstGeom prst="rect">
            <a:avLst/>
          </a:prstGeom>
          <a:noFill/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华文琥珀" panose="02010800040101010101" charset="-122"/>
              </a:rPr>
              <a:t>出现“新经济”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华文琥珀" panose="02010800040101010101" charset="-122"/>
            </a:endParaRPr>
          </a:p>
        </p:txBody>
      </p:sp>
      <p:sp>
        <p:nvSpPr>
          <p:cNvPr id="88097" name="文本框 88096"/>
          <p:cNvSpPr txBox="1"/>
          <p:nvPr>
            <p:custDataLst>
              <p:tags r:id="rId7"/>
            </p:custDataLst>
          </p:nvPr>
        </p:nvSpPr>
        <p:spPr>
          <a:xfrm>
            <a:off x="4990989" y="2496407"/>
            <a:ext cx="2199728" cy="483471"/>
          </a:xfrm>
          <a:prstGeom prst="rect">
            <a:avLst/>
          </a:prstGeom>
          <a:noFill/>
          <a:ln w="9525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增长模式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8" name="文本框 88097"/>
          <p:cNvSpPr txBox="1"/>
          <p:nvPr>
            <p:custDataLst>
              <p:tags r:id="rId8"/>
            </p:custDataLst>
          </p:nvPr>
        </p:nvSpPr>
        <p:spPr>
          <a:xfrm>
            <a:off x="2203030" y="3132349"/>
            <a:ext cx="2261667" cy="735546"/>
          </a:xfrm>
          <a:prstGeom prst="rect">
            <a:avLst/>
          </a:prstGeom>
          <a:noFill/>
          <a:ln w="57150" cap="flat" cmpd="sng">
            <a:noFill/>
            <a:prstDash val="sysDash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崛起成为资本主义世界第二经济大国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099" name="文本框 88098"/>
          <p:cNvSpPr txBox="1"/>
          <p:nvPr>
            <p:custDataLst>
              <p:tags r:id="rId9"/>
            </p:custDataLst>
          </p:nvPr>
        </p:nvSpPr>
        <p:spPr>
          <a:xfrm>
            <a:off x="5051785" y="3171650"/>
            <a:ext cx="2136818" cy="458757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经济格局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101" name="文本框 88100"/>
          <p:cNvSpPr txBox="1"/>
          <p:nvPr>
            <p:custDataLst>
              <p:tags r:id="rId10"/>
            </p:custDataLst>
          </p:nvPr>
        </p:nvSpPr>
        <p:spPr>
          <a:xfrm>
            <a:off x="2189010" y="1234151"/>
            <a:ext cx="2300658" cy="400594"/>
          </a:xfrm>
          <a:prstGeom prst="rect">
            <a:avLst/>
          </a:prstGeom>
          <a:noFill/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 font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政府干预经济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103" name="文本框 88102"/>
          <p:cNvSpPr txBox="1"/>
          <p:nvPr>
            <p:custDataLst>
              <p:tags r:id="rId11"/>
            </p:custDataLst>
          </p:nvPr>
        </p:nvSpPr>
        <p:spPr>
          <a:xfrm>
            <a:off x="1777786" y="3926998"/>
            <a:ext cx="2822039" cy="404937"/>
          </a:xfrm>
          <a:prstGeom prst="rect">
            <a:avLst/>
          </a:prstGeom>
          <a:noFill/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建立社会保障制度</a:t>
            </a:r>
            <a:endParaRPr lang="zh-CN" altLang="en-US" sz="2400" b="1" dirty="0">
              <a:solidFill>
                <a:schemeClr val="bg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104" name="文本框 88103"/>
          <p:cNvSpPr txBox="1"/>
          <p:nvPr>
            <p:custDataLst>
              <p:tags r:id="rId12"/>
            </p:custDataLst>
          </p:nvPr>
        </p:nvSpPr>
        <p:spPr>
          <a:xfrm>
            <a:off x="2519126" y="1798067"/>
            <a:ext cx="1599815" cy="439261"/>
          </a:xfrm>
          <a:prstGeom prst="rect">
            <a:avLst/>
          </a:prstGeom>
          <a:noFill/>
          <a:ln w="571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走向联合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111" name="文本框 88110"/>
          <p:cNvSpPr txBox="1"/>
          <p:nvPr>
            <p:custDataLst>
              <p:tags r:id="rId13"/>
            </p:custDataLst>
          </p:nvPr>
        </p:nvSpPr>
        <p:spPr>
          <a:xfrm>
            <a:off x="4985747" y="1281685"/>
            <a:ext cx="2244463" cy="474976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经济体制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8112" name="文本框 88111"/>
          <p:cNvSpPr txBox="1"/>
          <p:nvPr>
            <p:custDataLst>
              <p:tags r:id="rId14"/>
            </p:custDataLst>
          </p:nvPr>
        </p:nvSpPr>
        <p:spPr>
          <a:xfrm>
            <a:off x="5051785" y="3864796"/>
            <a:ext cx="2190641" cy="452579"/>
          </a:xfrm>
          <a:prstGeom prst="rect">
            <a:avLst/>
          </a:prstGeom>
          <a:noFill/>
          <a:ln w="3810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/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新的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国家政策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燕尾形箭头 8"/>
          <p:cNvSpPr/>
          <p:nvPr>
            <p:custDataLst>
              <p:tags r:id="rId15"/>
            </p:custDataLst>
          </p:nvPr>
        </p:nvSpPr>
        <p:spPr>
          <a:xfrm>
            <a:off x="1995688" y="1946443"/>
            <a:ext cx="222569" cy="14251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燕尾形箭头 9"/>
          <p:cNvSpPr/>
          <p:nvPr>
            <p:custDataLst>
              <p:tags r:id="rId16"/>
            </p:custDataLst>
          </p:nvPr>
        </p:nvSpPr>
        <p:spPr>
          <a:xfrm>
            <a:off x="1980461" y="2547210"/>
            <a:ext cx="222569" cy="14251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燕尾形箭头 10"/>
          <p:cNvSpPr/>
          <p:nvPr>
            <p:custDataLst>
              <p:tags r:id="rId17"/>
            </p:custDataLst>
          </p:nvPr>
        </p:nvSpPr>
        <p:spPr>
          <a:xfrm>
            <a:off x="1937340" y="3368259"/>
            <a:ext cx="222569" cy="142510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燕尾形箭头 15"/>
          <p:cNvSpPr/>
          <p:nvPr>
            <p:custDataLst>
              <p:tags r:id="rId18"/>
            </p:custDataLst>
          </p:nvPr>
        </p:nvSpPr>
        <p:spPr>
          <a:xfrm>
            <a:off x="4513719" y="1403601"/>
            <a:ext cx="510808" cy="23114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右中括号 16"/>
          <p:cNvSpPr/>
          <p:nvPr>
            <p:custDataLst>
              <p:tags r:id="rId19"/>
            </p:custDataLst>
          </p:nvPr>
        </p:nvSpPr>
        <p:spPr>
          <a:xfrm>
            <a:off x="7212459" y="1307344"/>
            <a:ext cx="96342" cy="3166073"/>
          </a:xfrm>
          <a:prstGeom prst="righ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燕尾形箭头 17"/>
          <p:cNvSpPr/>
          <p:nvPr>
            <p:custDataLst>
              <p:tags r:id="rId20"/>
            </p:custDataLst>
          </p:nvPr>
        </p:nvSpPr>
        <p:spPr>
          <a:xfrm>
            <a:off x="4203771" y="1981331"/>
            <a:ext cx="871008" cy="232882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燕尾形箭头 18"/>
          <p:cNvSpPr/>
          <p:nvPr>
            <p:custDataLst>
              <p:tags r:id="rId21"/>
            </p:custDataLst>
          </p:nvPr>
        </p:nvSpPr>
        <p:spPr>
          <a:xfrm>
            <a:off x="4489668" y="2574920"/>
            <a:ext cx="510808" cy="23114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燕尾形箭头 19"/>
          <p:cNvSpPr/>
          <p:nvPr>
            <p:custDataLst>
              <p:tags r:id="rId22"/>
            </p:custDataLst>
          </p:nvPr>
        </p:nvSpPr>
        <p:spPr>
          <a:xfrm>
            <a:off x="4513719" y="3368259"/>
            <a:ext cx="510808" cy="23114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燕尾形箭头 20"/>
          <p:cNvSpPr/>
          <p:nvPr>
            <p:custDataLst>
              <p:tags r:id="rId23"/>
            </p:custDataLst>
          </p:nvPr>
        </p:nvSpPr>
        <p:spPr>
          <a:xfrm>
            <a:off x="4599825" y="4091086"/>
            <a:ext cx="510808" cy="231144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燕尾形箭头 1"/>
          <p:cNvSpPr/>
          <p:nvPr>
            <p:custDataLst>
              <p:tags r:id="rId24"/>
            </p:custDataLst>
          </p:nvPr>
        </p:nvSpPr>
        <p:spPr>
          <a:xfrm>
            <a:off x="7517108" y="2393191"/>
            <a:ext cx="414073" cy="605669"/>
          </a:xfrm>
          <a:prstGeom prst="notch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84" name="TextBox 6"/>
          <p:cNvSpPr txBox="1">
            <a:spLocks noChangeArrowheads="1"/>
          </p:cNvSpPr>
          <p:nvPr>
            <p:custDataLst>
              <p:tags r:id="rId25"/>
            </p:custDataLst>
          </p:nvPr>
        </p:nvSpPr>
        <p:spPr bwMode="auto">
          <a:xfrm>
            <a:off x="1549082" y="699542"/>
            <a:ext cx="583123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华文琥珀" panose="02010800040101010101" charset="-122"/>
              </a:rPr>
              <a:t>综合所学，归纳二战后西方国家的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琥珀" panose="02010800040101010101" charset="-122"/>
              </a:rPr>
              <a:t>新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华文琥珀" panose="02010800040101010101" charset="-122"/>
              </a:rPr>
              <a:t>变化</a:t>
            </a:r>
            <a:endParaRPr lang="zh-CN" altLang="en-US" sz="2400" b="1" dirty="0">
              <a:solidFill>
                <a:srgbClr val="0E1FFE"/>
              </a:solidFill>
              <a:latin typeface="黑体" panose="02010609060101010101" pitchFamily="49" charset="-122"/>
              <a:ea typeface="黑体" panose="02010609060101010101" pitchFamily="49" charset="-122"/>
              <a:cs typeface="华文琥珀" panose="020108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8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8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8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8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8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96" grpId="0" bldLvl="0"/>
      <p:bldP spid="88098" grpId="0" bldLvl="0"/>
      <p:bldP spid="88101" grpId="0" bldLvl="0"/>
      <p:bldP spid="88103" grpId="0" bldLvl="0"/>
      <p:bldP spid="88104" grpId="0" bldLvl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55576" y="783703"/>
            <a:ext cx="8208714" cy="3001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1.1993年11月1日，《马斯特里赫特条约》正式生效，新组织正式成立，这标志着欧洲从经济实体向经济政治实体过渡，同时发展共同外交及安全政策，并加强司法及内政事务上的合作。“新组织”(    )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A．使欧洲各国工业生产水平恢复到战前水平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B．推动了马歇尔计划顺利实施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C．标志着“北大西洋公约组织”的正式成立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D．大大加快了欧洲一体化进程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99871" y="2211710"/>
            <a:ext cx="46388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D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charset="0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5576" y="789161"/>
            <a:ext cx="8064896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2．随着欧元的使用，欧盟的普通老百姓从每天都看得见、摸得着的“口袋里的欧洲”中，找到一种休戚与共的感觉，一种做真正欧洲人的感觉。这反映了(    )</a:t>
            </a:r>
            <a:endParaRPr lang="en-US" altLang="zh-CN" dirty="0"/>
          </a:p>
          <a:p>
            <a:r>
              <a:rPr lang="en-US" altLang="zh-CN" dirty="0" err="1"/>
              <a:t>A．欧元加强了欧盟民众的认同感</a:t>
            </a:r>
            <a:r>
              <a:rPr lang="en-US" altLang="zh-CN" dirty="0"/>
              <a:t>      </a:t>
            </a:r>
            <a:endParaRPr lang="en-US" altLang="zh-CN" dirty="0" smtClean="0"/>
          </a:p>
          <a:p>
            <a:r>
              <a:rPr lang="en-US" altLang="zh-CN" dirty="0" err="1" smtClean="0"/>
              <a:t>B</a:t>
            </a:r>
            <a:r>
              <a:rPr lang="en-US" altLang="zh-CN" dirty="0" err="1"/>
              <a:t>．欧洲一体化成为时代主题</a:t>
            </a:r>
            <a:endParaRPr lang="en-US" altLang="zh-CN" dirty="0"/>
          </a:p>
          <a:p>
            <a:r>
              <a:rPr lang="en-US" altLang="zh-CN" dirty="0" err="1"/>
              <a:t>C．欧元成为欧洲国家身份的象征</a:t>
            </a:r>
            <a:r>
              <a:rPr lang="en-US" altLang="zh-CN" dirty="0"/>
              <a:t>       </a:t>
            </a:r>
            <a:endParaRPr lang="en-US" altLang="zh-CN" dirty="0" smtClean="0"/>
          </a:p>
          <a:p>
            <a:r>
              <a:rPr lang="en-US" altLang="zh-CN" dirty="0" err="1" smtClean="0"/>
              <a:t>D</a:t>
            </a:r>
            <a:r>
              <a:rPr lang="en-US" altLang="zh-CN" dirty="0" err="1"/>
              <a:t>．欧洲政治一体化不断深入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6012160" y="1707654"/>
            <a:ext cx="49872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A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  <p:bldP spid="6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824195"/>
            <a:ext cx="8228012" cy="2686050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1960年以来，日本立法和内阁会议提出了保护和扶植轿车、石油化工、机械、电子机器等有代表性的重化工业的方针的决议，并颁布实施了各种特别措施。日本产业结构调查会从1963年起开始制定产业结构长期构想。材料说明了日本经济快速发展主要因素是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   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A．推行非军事化政策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．重视发展教育和科技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C．获得美国的经济援助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．制定恰当的经济政策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668344" y="2715766"/>
            <a:ext cx="40449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946581"/>
            <a:ext cx="8424936" cy="2532062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二战中某学者认为：“我们必须消灭所有敌人，不仅仅是用加农炮和导弹可以毁灭的具体的敌人，也包括同样具有毁灭性的经济敌人。这样的敌人意指失业、疾病、养老和儿童的饥饿。”基于这一认识，二战后各国(   </a:t>
            </a:r>
            <a: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)</a:t>
            </a:r>
            <a:b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A．走上联合自强道路</a:t>
            </a: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2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．成立北约合作组织</a:t>
            </a:r>
            <a:b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C．进行冷战争霸对峙</a:t>
            </a:r>
            <a: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r>
              <a:rPr lang="en-US" altLang="zh-CN" sz="2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2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D．健全社会保障制度</a:t>
            </a:r>
            <a:br>
              <a:rPr lang="en-US" altLang="zh-CN" sz="2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00192" y="2205342"/>
            <a:ext cx="45061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3568" y="748635"/>
            <a:ext cx="8280920" cy="36398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 algn="just">
              <a:lnSpc>
                <a:spcPct val="125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5．某班进行历史主题学习，列出了如下学习内容。请你在下列选项中选出一个合适的主题(    )</a:t>
            </a:r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err="1" smtClean="0"/>
              <a:t>A</a:t>
            </a:r>
            <a:r>
              <a:rPr lang="en-US" altLang="zh-CN" dirty="0" err="1"/>
              <a:t>．一战后初期的世界</a:t>
            </a:r>
            <a:r>
              <a:rPr lang="en-US" altLang="zh-CN" dirty="0"/>
              <a:t>       </a:t>
            </a:r>
            <a:r>
              <a:rPr lang="en-US" altLang="zh-CN" dirty="0" smtClean="0"/>
              <a:t> </a:t>
            </a:r>
            <a:r>
              <a:rPr lang="en-US" altLang="zh-CN" dirty="0" err="1"/>
              <a:t>B．二战后资本主义的新变化</a:t>
            </a:r>
            <a:endParaRPr lang="en-US" altLang="zh-CN" dirty="0"/>
          </a:p>
          <a:p>
            <a:r>
              <a:rPr lang="en-US" altLang="zh-CN" dirty="0" err="1"/>
              <a:t>C．冷战后的世界格局</a:t>
            </a:r>
            <a:r>
              <a:rPr lang="en-US" altLang="zh-CN" dirty="0"/>
              <a:t>      </a:t>
            </a:r>
            <a:r>
              <a:rPr lang="en-US" altLang="zh-CN" dirty="0" smtClean="0"/>
              <a:t>  </a:t>
            </a:r>
            <a:r>
              <a:rPr lang="en-US" altLang="zh-CN" dirty="0" err="1" smtClean="0"/>
              <a:t>D</a:t>
            </a:r>
            <a:r>
              <a:rPr lang="en-US" altLang="zh-CN" dirty="0" err="1"/>
              <a:t>．经济全球化面临严峻挑战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5350338" y="1239293"/>
            <a:ext cx="6025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charset="0"/>
                <a:ea typeface="黑体" panose="02010609060101010101" pitchFamily="49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B</a:t>
            </a:r>
            <a:endParaRPr lang="en-US" altLang="zh-CN" dirty="0">
              <a:sym typeface="+mn-ea"/>
            </a:endParaRPr>
          </a:p>
        </p:txBody>
      </p:sp>
      <p:graphicFrame>
        <p:nvGraphicFramePr>
          <p:cNvPr id="7" name="表格 6"/>
          <p:cNvGraphicFramePr/>
          <p:nvPr>
            <p:custDataLst>
              <p:tags r:id="rId1"/>
            </p:custDataLst>
          </p:nvPr>
        </p:nvGraphicFramePr>
        <p:xfrm>
          <a:off x="2771800" y="1779662"/>
          <a:ext cx="4032498" cy="1944216"/>
        </p:xfrm>
        <a:graphic>
          <a:graphicData uri="http://schemas.openxmlformats.org/drawingml/2006/table">
            <a:tbl>
              <a:tblPr/>
              <a:tblGrid>
                <a:gridCol w="4032498"/>
              </a:tblGrid>
              <a:tr h="1944216"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主题</a:t>
                      </a:r>
                      <a:r>
                        <a:rPr lang="en-US" sz="24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：_________________</a:t>
                      </a:r>
                      <a:endParaRPr lang="en-US" sz="24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内容</a:t>
                      </a:r>
                      <a:r>
                        <a:rPr lang="en-US" sz="24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：①</a:t>
                      </a: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欧洲的联合</a:t>
                      </a:r>
                      <a:endParaRPr lang="en-US" sz="24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②</a:t>
                      </a: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日本的崛起</a:t>
                      </a:r>
                      <a:endParaRPr lang="en-US" sz="24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③</a:t>
                      </a: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美国“新经济”</a:t>
                      </a:r>
                      <a:r>
                        <a:rPr lang="en-US" sz="2400" b="0" dirty="0" err="1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的出现</a:t>
                      </a:r>
                      <a:endParaRPr lang="en-US" sz="2400" b="0" dirty="0" smtClean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  <a:p>
                      <a:pPr indent="0">
                        <a:buNone/>
                      </a:pPr>
                      <a:r>
                        <a:rPr lang="en-US" sz="2400" b="0" dirty="0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④</a:t>
                      </a:r>
                      <a:r>
                        <a:rPr lang="en-US" sz="24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社会保障制度的建立</a:t>
                      </a:r>
                      <a:endParaRPr lang="en-US" altLang="en-US" sz="24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691639" y="1707654"/>
            <a:ext cx="5584825" cy="13258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作业：完成课后探究题，考查西欧国家和日本经济迅速发展的原因及欧洲联盟的相关知识。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899592" y="2981194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年代初，各国的工业生产已经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大体达到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甚至超过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了战前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水平；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50~70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年代，西欧经济持续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繁荣。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9432" y="753671"/>
            <a:ext cx="624649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战后欧洲经济恢复的原因和表现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2292" name="内容占位符 1229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63687" y="1795553"/>
            <a:ext cx="5536897" cy="156828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②</a:t>
            </a:r>
            <a:r>
              <a:rPr lang="zh-CN" altLang="en-US" sz="2400" b="1" dirty="0">
                <a:solidFill>
                  <a:srgbClr val="1812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原有的工业基础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③采用先进的科学技术成果  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④制定了适当的经济发展政策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  <a:buNone/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lnSpc>
                <a:spcPct val="125000"/>
              </a:lnSpc>
              <a:spcBef>
                <a:spcPts val="0"/>
              </a:spcBef>
            </a:pP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8" name="矩形 12295"/>
          <p:cNvSpPr/>
          <p:nvPr>
            <p:custDataLst>
              <p:tags r:id="rId2"/>
            </p:custDataLst>
          </p:nvPr>
        </p:nvSpPr>
        <p:spPr>
          <a:xfrm>
            <a:off x="988433" y="1779662"/>
            <a:ext cx="970339" cy="431129"/>
          </a:xfrm>
          <a:prstGeom prst="rect">
            <a:avLst/>
          </a:prstGeom>
          <a:solidFill>
            <a:schemeClr val="bg2"/>
          </a:solidFill>
          <a:ln w="19050" cap="flat" cmpd="sng">
            <a:noFill/>
            <a:prstDash val="lg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内因：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269" name="矩形 12296"/>
          <p:cNvSpPr/>
          <p:nvPr>
            <p:custDataLst>
              <p:tags r:id="rId3"/>
            </p:custDataLst>
          </p:nvPr>
        </p:nvSpPr>
        <p:spPr>
          <a:xfrm>
            <a:off x="971599" y="1296117"/>
            <a:ext cx="1008113" cy="431130"/>
          </a:xfrm>
          <a:prstGeom prst="rect">
            <a:avLst/>
          </a:prstGeom>
          <a:solidFill>
            <a:schemeClr val="bg2"/>
          </a:solidFill>
          <a:ln w="19050" cap="flat" cmpd="sng">
            <a:noFill/>
            <a:prstDash val="lgDash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外因：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8" name="矩形 12297"/>
          <p:cNvSpPr/>
          <p:nvPr>
            <p:custDataLst>
              <p:tags r:id="rId4"/>
            </p:custDataLst>
          </p:nvPr>
        </p:nvSpPr>
        <p:spPr>
          <a:xfrm>
            <a:off x="2080577" y="1296159"/>
            <a:ext cx="4355680" cy="46166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t">
            <a:spAutoFit/>
          </a:bodyPr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①美国的援助（马歇尔计划）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299" name="上箭头标注 12298"/>
          <p:cNvSpPr/>
          <p:nvPr>
            <p:custDataLst>
              <p:tags r:id="rId5"/>
            </p:custDataLst>
          </p:nvPr>
        </p:nvSpPr>
        <p:spPr>
          <a:xfrm>
            <a:off x="655095" y="2210791"/>
            <a:ext cx="1325001" cy="792089"/>
          </a:xfrm>
          <a:prstGeom prst="upArrowCallout">
            <a:avLst>
              <a:gd name="adj1" fmla="val 26409"/>
              <a:gd name="adj2" fmla="val 26409"/>
              <a:gd name="adj3" fmla="val 16648"/>
              <a:gd name="adj4" fmla="val 66667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/>
          <a:p>
            <a:pPr algn="ctr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关键因素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 descr="图片题目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/>
          <a:srcRect l="2983" r="3580"/>
          <a:stretch>
            <a:fillRect/>
          </a:stretch>
        </p:blipFill>
        <p:spPr>
          <a:xfrm>
            <a:off x="2483768" y="3229121"/>
            <a:ext cx="3312368" cy="1443137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</p:pic>
      <p:sp>
        <p:nvSpPr>
          <p:cNvPr id="3" name="TextBox 2"/>
          <p:cNvSpPr txBox="1"/>
          <p:nvPr/>
        </p:nvSpPr>
        <p:spPr>
          <a:xfrm>
            <a:off x="2627784" y="195485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欧洲的联合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292" grpId="0" build="p"/>
      <p:bldP spid="12298" grpId="0" animBg="1"/>
      <p:bldP spid="12299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>
            <p:custDataLst>
              <p:tags r:id="rId1"/>
            </p:custDataLst>
          </p:nvPr>
        </p:nvSpPr>
        <p:spPr>
          <a:xfrm>
            <a:off x="680585" y="771550"/>
            <a:ext cx="3566698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欧洲联合过程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右箭头 4"/>
          <p:cNvSpPr/>
          <p:nvPr>
            <p:custDataLst>
              <p:tags r:id="rId2"/>
            </p:custDataLst>
          </p:nvPr>
        </p:nvSpPr>
        <p:spPr>
          <a:xfrm>
            <a:off x="1581647" y="2076064"/>
            <a:ext cx="6401619" cy="287564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4"/>
          <p:cNvSpPr txBox="1"/>
          <p:nvPr>
            <p:custDataLst>
              <p:tags r:id="rId3"/>
            </p:custDataLst>
          </p:nvPr>
        </p:nvSpPr>
        <p:spPr>
          <a:xfrm>
            <a:off x="1077038" y="2339522"/>
            <a:ext cx="23724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世纪</a:t>
            </a:r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50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年代初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5"/>
          <p:cNvSpPr txBox="1"/>
          <p:nvPr>
            <p:custDataLst>
              <p:tags r:id="rId4"/>
            </p:custDataLst>
          </p:nvPr>
        </p:nvSpPr>
        <p:spPr>
          <a:xfrm>
            <a:off x="1589450" y="1398466"/>
            <a:ext cx="19751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欧洲煤钢</a:t>
            </a:r>
            <a:endParaRPr lang="en-US" altLang="zh-CN" sz="22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共同体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6"/>
          <p:cNvSpPr txBox="1"/>
          <p:nvPr>
            <p:custDataLst>
              <p:tags r:id="rId5"/>
            </p:custDataLst>
          </p:nvPr>
        </p:nvSpPr>
        <p:spPr>
          <a:xfrm>
            <a:off x="3430320" y="2320864"/>
            <a:ext cx="13248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1958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7"/>
          <p:cNvSpPr txBox="1"/>
          <p:nvPr>
            <p:custDataLst>
              <p:tags r:id="rId6"/>
            </p:custDataLst>
          </p:nvPr>
        </p:nvSpPr>
        <p:spPr>
          <a:xfrm>
            <a:off x="2882968" y="1311595"/>
            <a:ext cx="249016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/>
            </a:lvl1pPr>
          </a:lstStyle>
          <a:p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</a:rPr>
              <a:t>欧洲经济共同体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8"/>
          <p:cNvSpPr txBox="1"/>
          <p:nvPr>
            <p:custDataLst>
              <p:tags r:id="rId7"/>
            </p:custDataLst>
          </p:nvPr>
        </p:nvSpPr>
        <p:spPr>
          <a:xfrm>
            <a:off x="2882968" y="1742482"/>
            <a:ext cx="2734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/>
            </a:lvl1pPr>
          </a:lstStyle>
          <a:p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欧洲原子能共同体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9"/>
          <p:cNvSpPr txBox="1"/>
          <p:nvPr>
            <p:custDataLst>
              <p:tags r:id="rId8"/>
            </p:custDataLst>
          </p:nvPr>
        </p:nvSpPr>
        <p:spPr>
          <a:xfrm>
            <a:off x="4996688" y="2269302"/>
            <a:ext cx="1620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1967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10"/>
          <p:cNvSpPr txBox="1"/>
          <p:nvPr>
            <p:custDataLst>
              <p:tags r:id="rId9"/>
            </p:custDataLst>
          </p:nvPr>
        </p:nvSpPr>
        <p:spPr>
          <a:xfrm>
            <a:off x="4869016" y="1680927"/>
            <a:ext cx="1620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欧洲共同体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TextBox 11"/>
          <p:cNvSpPr txBox="1"/>
          <p:nvPr>
            <p:custDataLst>
              <p:tags r:id="rId10"/>
            </p:custDataLst>
          </p:nvPr>
        </p:nvSpPr>
        <p:spPr>
          <a:xfrm>
            <a:off x="6396651" y="2270780"/>
            <a:ext cx="1620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1993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12"/>
          <p:cNvSpPr txBox="1"/>
          <p:nvPr>
            <p:custDataLst>
              <p:tags r:id="rId11"/>
            </p:custDataLst>
          </p:nvPr>
        </p:nvSpPr>
        <p:spPr>
          <a:xfrm>
            <a:off x="6464410" y="1642954"/>
            <a:ext cx="16203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欧盟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"/>
          <p:cNvSpPr txBox="1"/>
          <p:nvPr>
            <p:custDataLst>
              <p:tags r:id="rId12"/>
            </p:custDataLst>
          </p:nvPr>
        </p:nvSpPr>
        <p:spPr>
          <a:xfrm>
            <a:off x="1346682" y="3651870"/>
            <a:ext cx="6721475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从过程来看，它的特点是？</a:t>
            </a:r>
            <a:endParaRPr lang="en-US" altLang="zh-CN" sz="2400" b="1" dirty="0" smtClean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TextBox 20"/>
          <p:cNvSpPr txBox="1"/>
          <p:nvPr>
            <p:custDataLst>
              <p:tags r:id="rId13"/>
            </p:custDataLst>
          </p:nvPr>
        </p:nvSpPr>
        <p:spPr>
          <a:xfrm>
            <a:off x="1658832" y="2778467"/>
            <a:ext cx="9182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六国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TextBox 21"/>
          <p:cNvSpPr txBox="1"/>
          <p:nvPr>
            <p:custDataLst>
              <p:tags r:id="rId14"/>
            </p:custDataLst>
          </p:nvPr>
        </p:nvSpPr>
        <p:spPr>
          <a:xfrm>
            <a:off x="6452033" y="2701667"/>
            <a:ext cx="15096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十二国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2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1835696" y="1281353"/>
            <a:ext cx="6768752" cy="230832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成员国增加，规模不断扩大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从单一经济领域向多种经济领域扩展；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从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经济领域走向政治等领域，程度不断加深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从地理上：自西向东扩展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680585" y="771550"/>
            <a:ext cx="3566698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欧洲联合过程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971600" y="1385166"/>
            <a:ext cx="1294661" cy="50405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特点：</a:t>
            </a:r>
            <a:endParaRPr lang="zh-CN" altLang="en-US" sz="24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>
            <p:custDataLst>
              <p:tags r:id="rId1"/>
            </p:custDataLst>
          </p:nvPr>
        </p:nvSpPr>
        <p:spPr>
          <a:xfrm>
            <a:off x="323850" y="772160"/>
            <a:ext cx="53244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思考：欧洲为什么要走向联合？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4"/>
          <p:cNvGrpSpPr/>
          <p:nvPr/>
        </p:nvGrpSpPr>
        <p:grpSpPr bwMode="auto">
          <a:xfrm>
            <a:off x="456762" y="1310640"/>
            <a:ext cx="3206115" cy="3306445"/>
            <a:chOff x="1033" y="415"/>
            <a:chExt cx="3960" cy="3115"/>
          </a:xfrm>
        </p:grpSpPr>
        <p:pic>
          <p:nvPicPr>
            <p:cNvPr id="6" name="图片 407556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33" y="610"/>
              <a:ext cx="3960" cy="2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文本框 407559"/>
            <p:cNvSpPr txBox="1"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122" y="415"/>
              <a:ext cx="3739" cy="49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战后的西欧</a:t>
              </a:r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(</a:t>
              </a: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漫画</a:t>
              </a:r>
              <a:r>
                <a:rPr lang="en-US" altLang="zh-CN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)</a:t>
              </a:r>
              <a:endPara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3" name="Text Box 18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02685" y="2787774"/>
            <a:ext cx="5123815" cy="1972945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  <a:miter lim="800000"/>
          </a:ln>
        </p:spPr>
        <p:txBody>
          <a:bodyPr wrap="square">
            <a:noAutofit/>
          </a:bodyPr>
          <a:lstStyle/>
          <a:p>
            <a:pPr lvl="0" algn="l" fontAlgn="auto">
              <a:lnSpc>
                <a:spcPct val="125000"/>
              </a:lnSpc>
              <a:buClrTx/>
              <a:buSzTx/>
              <a:buFontTx/>
            </a:pPr>
            <a:r>
              <a:rPr lang="en-US" altLang="zh-CN" sz="2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  <a:sym typeface="+mn-ea"/>
              </a:rPr>
              <a:t>“欧洲各国如果只是在民族独立的基础上重建各自的政府，强权政治和经济保护主义就会重新抬头，欧洲就无和平可言。” </a:t>
            </a:r>
            <a:endParaRPr lang="en-US" altLang="zh-CN" sz="23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4" name="Text Box 18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91062" y="1260035"/>
            <a:ext cx="5131435" cy="144018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ash"/>
            <a:miter lim="800000"/>
          </a:ln>
        </p:spPr>
        <p:txBody>
          <a:bodyPr wrap="square">
            <a:noAutofit/>
          </a:bodyPr>
          <a:lstStyle/>
          <a:p>
            <a:pPr fontAlgn="auto">
              <a:lnSpc>
                <a:spcPct val="125000"/>
              </a:lnSpc>
            </a:pPr>
            <a:r>
              <a:rPr lang="en-US" altLang="zh-CN" sz="2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二战后欧洲历经战火浩劫，满目疮痍，生产力遭到极大破坏，急需战后重建，而又缺乏资金</a:t>
            </a:r>
            <a:endParaRPr lang="en-US" altLang="zh-CN" sz="23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71663"/>
            <a:ext cx="7344816" cy="2973122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 eaLnBrk="0" hangingPunct="0">
              <a:lnSpc>
                <a:spcPct val="130000"/>
              </a:lnSpc>
              <a:defRPr sz="2400" b="1">
                <a:ea typeface="黑体" panose="02010609060101010101" pitchFamily="49" charset="-122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eaLnBrk="0" hangingPunct="0"/>
            <a:lvl7pPr marL="2971800" indent="-228600" eaLnBrk="0" hangingPunct="0"/>
            <a:lvl8pPr marL="3429000" indent="-228600" eaLnBrk="0" hangingPunct="0"/>
            <a:lvl9pPr marL="3886200" indent="-228600" eaLnBrk="0" hangingPunct="0"/>
          </a:lstStyle>
          <a:p>
            <a:r>
              <a:rPr lang="en-US" altLang="zh-CN" dirty="0"/>
              <a:t>3.</a:t>
            </a:r>
            <a:r>
              <a:rPr lang="zh-CN" altLang="en-US" dirty="0"/>
              <a:t>欧洲联合的</a:t>
            </a:r>
            <a:r>
              <a:rPr lang="zh-CN" altLang="en-US" dirty="0" smtClean="0"/>
              <a:t>原因</a:t>
            </a:r>
            <a:endParaRPr lang="en-US" altLang="zh-CN" dirty="0" smtClean="0"/>
          </a:p>
          <a:p>
            <a:r>
              <a:rPr lang="zh-CN" altLang="en-US" dirty="0" smtClean="0">
                <a:solidFill>
                  <a:srgbClr val="0070C0"/>
                </a:solidFill>
              </a:rPr>
              <a:t>（</a:t>
            </a:r>
            <a:r>
              <a:rPr lang="en-US" altLang="zh-CN" dirty="0">
                <a:solidFill>
                  <a:srgbClr val="0070C0"/>
                </a:solidFill>
              </a:rPr>
              <a:t>1</a:t>
            </a:r>
            <a:r>
              <a:rPr lang="zh-CN" altLang="en-US" dirty="0">
                <a:solidFill>
                  <a:srgbClr val="0070C0"/>
                </a:solidFill>
              </a:rPr>
              <a:t>）二战后西欧经济凋敝，国际地位</a:t>
            </a:r>
            <a:r>
              <a:rPr lang="zh-CN" altLang="en-US" dirty="0" smtClean="0">
                <a:solidFill>
                  <a:srgbClr val="0070C0"/>
                </a:solidFill>
              </a:rPr>
              <a:t>下降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r>
              <a:rPr lang="zh-CN" altLang="en-US" dirty="0" smtClean="0">
                <a:solidFill>
                  <a:srgbClr val="0070C0"/>
                </a:solidFill>
              </a:rPr>
              <a:t>（</a:t>
            </a:r>
            <a:r>
              <a:rPr lang="en-US" altLang="zh-CN" dirty="0">
                <a:solidFill>
                  <a:srgbClr val="0070C0"/>
                </a:solidFill>
              </a:rPr>
              <a:t>2</a:t>
            </a:r>
            <a:r>
              <a:rPr lang="zh-CN" altLang="en-US" dirty="0">
                <a:solidFill>
                  <a:srgbClr val="0070C0"/>
                </a:solidFill>
              </a:rPr>
              <a:t>）战争带来灾难，长久和平发展的需要。</a:t>
            </a:r>
            <a:endParaRPr lang="zh-CN" altLang="en-US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（</a:t>
            </a:r>
            <a:r>
              <a:rPr lang="en-US" altLang="zh-CN" dirty="0">
                <a:solidFill>
                  <a:srgbClr val="0070C0"/>
                </a:solidFill>
              </a:rPr>
              <a:t>3</a:t>
            </a:r>
            <a:r>
              <a:rPr lang="zh-CN" altLang="en-US" dirty="0">
                <a:solidFill>
                  <a:srgbClr val="0070C0"/>
                </a:solidFill>
              </a:rPr>
              <a:t>）冷战背景，西欧自身安全受到威胁。</a:t>
            </a:r>
            <a:endParaRPr lang="en-US" altLang="zh-CN" dirty="0">
              <a:solidFill>
                <a:srgbClr val="0070C0"/>
              </a:solidFill>
            </a:endParaRPr>
          </a:p>
          <a:p>
            <a:r>
              <a:rPr lang="zh-CN" altLang="en-US" dirty="0">
                <a:solidFill>
                  <a:srgbClr val="0070C0"/>
                </a:solidFill>
              </a:rPr>
              <a:t>（</a:t>
            </a:r>
            <a:r>
              <a:rPr lang="en-US" altLang="zh-CN" dirty="0">
                <a:solidFill>
                  <a:srgbClr val="0070C0"/>
                </a:solidFill>
              </a:rPr>
              <a:t>4</a:t>
            </a:r>
            <a:r>
              <a:rPr lang="zh-CN" altLang="en-US" dirty="0">
                <a:solidFill>
                  <a:srgbClr val="0070C0"/>
                </a:solidFill>
              </a:rPr>
              <a:t>）西欧国家间联系日益</a:t>
            </a:r>
            <a:r>
              <a:rPr lang="zh-CN" altLang="en-US" dirty="0" smtClean="0">
                <a:solidFill>
                  <a:srgbClr val="0070C0"/>
                </a:solidFill>
              </a:rPr>
              <a:t>密切</a:t>
            </a:r>
            <a:endParaRPr lang="en-US" altLang="zh-CN" dirty="0" smtClean="0">
              <a:solidFill>
                <a:srgbClr val="0070C0"/>
              </a:solidFill>
            </a:endParaRPr>
          </a:p>
          <a:p>
            <a:r>
              <a:rPr lang="zh-CN" altLang="en-US" dirty="0" smtClean="0">
                <a:solidFill>
                  <a:srgbClr val="0070C0"/>
                </a:solidFill>
              </a:rPr>
              <a:t>（</a:t>
            </a:r>
            <a:r>
              <a:rPr lang="en-US" altLang="zh-CN" dirty="0">
                <a:solidFill>
                  <a:srgbClr val="0070C0"/>
                </a:solidFill>
              </a:rPr>
              <a:t>5</a:t>
            </a:r>
            <a:r>
              <a:rPr lang="zh-CN" altLang="en-US" dirty="0">
                <a:solidFill>
                  <a:srgbClr val="0070C0"/>
                </a:solidFill>
              </a:rPr>
              <a:t>）经济全球化趋势</a:t>
            </a:r>
            <a:endParaRPr lang="zh-CN" alt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8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67544" y="987574"/>
            <a:ext cx="8496944" cy="2973122"/>
          </a:xfrm>
          <a:prstGeom prst="rect">
            <a:avLst/>
          </a:prstGeom>
          <a:noFill/>
          <a:ln w="28575">
            <a:noFill/>
            <a:miter lim="800000"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400" b="1" dirty="0" smtClean="0">
                <a:ea typeface="黑体" panose="02010609060101010101" pitchFamily="49" charset="-122"/>
              </a:rPr>
              <a:t>4.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欧洲联合的影响：</a:t>
            </a:r>
            <a:endParaRPr lang="en-US" altLang="zh-CN" sz="2400" b="1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sz="2400" b="1" dirty="0" smtClean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对</a:t>
            </a:r>
            <a:r>
              <a:rPr lang="zh-CN" sz="24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西欧：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促进西欧经济</a:t>
            </a:r>
            <a:r>
              <a:rPr lang="zh-CN" altLang="en-US" sz="2400" b="1" dirty="0">
                <a:ea typeface="黑体" panose="02010609060101010101" pitchFamily="49" charset="-122"/>
              </a:rPr>
              <a:t>发展；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提高了国际</a:t>
            </a:r>
            <a:r>
              <a:rPr lang="zh-CN" altLang="en-US" sz="2400" b="1" dirty="0">
                <a:ea typeface="黑体" panose="02010609060101010101" pitchFamily="49" charset="-122"/>
              </a:rPr>
              <a:t>地位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；实现了和解， 为西欧和平发展创造条件；推动欧洲一体化进程；</a:t>
            </a:r>
            <a:endParaRPr lang="zh-CN" altLang="en-US" sz="2400" b="1" dirty="0" smtClean="0"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ea typeface="黑体" panose="02010609060101010101" pitchFamily="49" charset="-122"/>
              </a:rPr>
              <a:t>对世界：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（</a:t>
            </a:r>
            <a:r>
              <a:rPr lang="zh-CN" altLang="en-US" sz="2400" b="1" dirty="0" smtClean="0">
                <a:ea typeface="黑体" panose="02010609060101010101" pitchFamily="49" charset="-122"/>
                <a:sym typeface="+mn-ea"/>
              </a:rPr>
              <a:t>冲击了两极格局），推动世界多极化发展，推动</a:t>
            </a:r>
            <a:endParaRPr lang="en-US" altLang="zh-CN" sz="2400" b="1" dirty="0"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ea typeface="黑体" panose="02010609060101010101" pitchFamily="49" charset="-122"/>
                <a:sym typeface="+mn-ea"/>
              </a:rPr>
              <a:t>世界全球化趋势。</a:t>
            </a:r>
            <a:endParaRPr lang="zh-CN" altLang="en-US" sz="2400" b="1" dirty="0" smtClean="0"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accent1"/>
                </a:solidFill>
                <a:ea typeface="黑体" panose="02010609060101010101" pitchFamily="49" charset="-122"/>
                <a:sym typeface="+mn-ea"/>
              </a:rPr>
              <a:t>对美国：</a:t>
            </a:r>
            <a:r>
              <a:rPr lang="zh-CN" altLang="en-US" sz="2400" b="1" dirty="0" smtClean="0">
                <a:ea typeface="黑体" panose="02010609060101010101" pitchFamily="49" charset="-122"/>
                <a:sym typeface="+mn-ea"/>
              </a:rPr>
              <a:t>冲击了美国的资本主义世界霸主地位</a:t>
            </a:r>
            <a:endParaRPr lang="zh-CN" altLang="en-US" sz="2400" b="1" dirty="0" smtClean="0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SPECIAL_SOURCE" val="bdnull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BEAUTIFY_FLAG" val=""/>
</p:tagLst>
</file>

<file path=ppt/tags/tag139.xml><?xml version="1.0" encoding="utf-8"?>
<p:tagLst xmlns:p="http://schemas.openxmlformats.org/presentationml/2006/main"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BEAUTIFY_FLAG" val="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SPECIAL_SOURCE" val="bdnull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AS_UNIQUEID" val="1185"/>
  <p:tag name="KSO_WM_BEAUTIFY_FLAG" val=""/>
</p:tagLst>
</file>

<file path=ppt/tags/tag153.xml><?xml version="1.0" encoding="utf-8"?>
<p:tagLst xmlns:p="http://schemas.openxmlformats.org/presentationml/2006/main">
  <p:tag name="KSO_WM_UNIT_TABLE_BEAUTIFY" val="{3ba472b4-476e-4107-b98e-0bc5fd0c4eae}"/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SPECIAL_SOURCE" val="bdnull"/>
</p:tagLst>
</file>

<file path=ppt/tags/tag159.xml><?xml version="1.0" encoding="utf-8"?>
<p:tagLst xmlns:p="http://schemas.openxmlformats.org/presentationml/2006/main">
  <p:tag name="AS_UNIQUEID" val="1185"/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BEAUTIFY_FLAG" val=""/>
</p:tagLst>
</file>

<file path=ppt/tags/tag162.xml><?xml version="1.0" encoding="utf-8"?>
<p:tagLst xmlns:p="http://schemas.openxmlformats.org/presentationml/2006/main"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BEAUTIFY_FLAG" val=""/>
</p:tagLst>
</file>

<file path=ppt/tags/tag167.xml><?xml version="1.0" encoding="utf-8"?>
<p:tagLst xmlns:p="http://schemas.openxmlformats.org/presentationml/2006/main">
  <p:tag name="KSO_WM_SPECIAL_SOURCE" val="bdnull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1185"/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SPECIAL_SOURCE" val="bdnull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1185"/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SPECIAL_SOURCE" val="bdnull"/>
</p:tagLst>
</file>

<file path=ppt/tags/tag185.xml><?xml version="1.0" encoding="utf-8"?>
<p:tagLst xmlns:p="http://schemas.openxmlformats.org/presentationml/2006/main">
  <p:tag name="AS_UNIQUEID" val="1185"/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KSO_WM_BEAUTIFY_FLAG" val=""/>
</p:tagLst>
</file>

<file path=ppt/tags/tag189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KSO_WM_BEAUTIFY_FLAG" val=""/>
</p:tagLst>
</file>

<file path=ppt/tags/tag191.xml><?xml version="1.0" encoding="utf-8"?>
<p:tagLst xmlns:p="http://schemas.openxmlformats.org/presentationml/2006/main">
  <p:tag name="KSO_WM_BEAUTIFY_FLAG" val=""/>
</p:tagLst>
</file>

<file path=ppt/tags/tag192.xml><?xml version="1.0" encoding="utf-8"?>
<p:tagLst xmlns:p="http://schemas.openxmlformats.org/presentationml/2006/main">
  <p:tag name="KSO_WM_SPECIAL_SOURCE" val="bdnull"/>
</p:tagLst>
</file>

<file path=ppt/tags/tag193.xml><?xml version="1.0" encoding="utf-8"?>
<p:tagLst xmlns:p="http://schemas.openxmlformats.org/presentationml/2006/main">
  <p:tag name="KSO_WM_BEAUTIFY_FLAG" val=""/>
</p:tagLst>
</file>

<file path=ppt/tags/tag194.xml><?xml version="1.0" encoding="utf-8"?>
<p:tagLst xmlns:p="http://schemas.openxmlformats.org/presentationml/2006/main">
  <p:tag name="KSO_WM_BEAUTIFY_FLAG" val=""/>
</p:tagLst>
</file>

<file path=ppt/tags/tag195.xml><?xml version="1.0" encoding="utf-8"?>
<p:tagLst xmlns:p="http://schemas.openxmlformats.org/presentationml/2006/main">
  <p:tag name="KSO_WM_BEAUTIFY_FLAG" val=""/>
</p:tagLst>
</file>

<file path=ppt/tags/tag196.xml><?xml version="1.0" encoding="utf-8"?>
<p:tagLst xmlns:p="http://schemas.openxmlformats.org/presentationml/2006/main">
  <p:tag name="KSO_WM_BEAUTIFY_FLAG" val=""/>
</p:tagLst>
</file>

<file path=ppt/tags/tag197.xml><?xml version="1.0" encoding="utf-8"?>
<p:tagLst xmlns:p="http://schemas.openxmlformats.org/presentationml/2006/main">
  <p:tag name="KSO_WM_BEAUTIFY_FLAG" val=""/>
</p:tagLst>
</file>

<file path=ppt/tags/tag198.xml><?xml version="1.0" encoding="utf-8"?>
<p:tagLst xmlns:p="http://schemas.openxmlformats.org/presentationml/2006/main">
  <p:tag name="KSO_WM_BEAUTIFY_FLAG" val=""/>
</p:tagLst>
</file>

<file path=ppt/tags/tag19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KSO_WM_BEAUTIFY_FLAG" val=""/>
</p:tagLst>
</file>

<file path=ppt/tags/tag201.xml><?xml version="1.0" encoding="utf-8"?>
<p:tagLst xmlns:p="http://schemas.openxmlformats.org/presentationml/2006/main">
  <p:tag name="KSO_WM_BEAUTIFY_FLAG" val=""/>
</p:tagLst>
</file>

<file path=ppt/tags/tag202.xml><?xml version="1.0" encoding="utf-8"?>
<p:tagLst xmlns:p="http://schemas.openxmlformats.org/presentationml/2006/main">
  <p:tag name="KSO_WM_BEAUTIFY_FLAG" val=""/>
</p:tagLst>
</file>

<file path=ppt/tags/tag203.xml><?xml version="1.0" encoding="utf-8"?>
<p:tagLst xmlns:p="http://schemas.openxmlformats.org/presentationml/2006/main">
  <p:tag name="KSO_WM_BEAUTIFY_FLAG" val=""/>
</p:tagLst>
</file>

<file path=ppt/tags/tag204.xml><?xml version="1.0" encoding="utf-8"?>
<p:tagLst xmlns:p="http://schemas.openxmlformats.org/presentationml/2006/main">
  <p:tag name="KSO_WM_BEAUTIFY_FLAG" val=""/>
</p:tagLst>
</file>

<file path=ppt/tags/tag205.xml><?xml version="1.0" encoding="utf-8"?>
<p:tagLst xmlns:p="http://schemas.openxmlformats.org/presentationml/2006/main">
  <p:tag name="KSO_WM_BEAUTIFY_FLAG" val=""/>
</p:tagLst>
</file>

<file path=ppt/tags/tag206.xml><?xml version="1.0" encoding="utf-8"?>
<p:tagLst xmlns:p="http://schemas.openxmlformats.org/presentationml/2006/main">
  <p:tag name="KSO_WM_BEAUTIFY_FLAG" val=""/>
</p:tagLst>
</file>

<file path=ppt/tags/tag207.xml><?xml version="1.0" encoding="utf-8"?>
<p:tagLst xmlns:p="http://schemas.openxmlformats.org/presentationml/2006/main">
  <p:tag name="KSO_WM_BEAUTIFY_FLAG" val=""/>
</p:tagLst>
</file>

<file path=ppt/tags/tag208.xml><?xml version="1.0" encoding="utf-8"?>
<p:tagLst xmlns:p="http://schemas.openxmlformats.org/presentationml/2006/main">
  <p:tag name="KSO_WM_BEAUTIFY_FLAG" val=""/>
</p:tagLst>
</file>

<file path=ppt/tags/tag209.xml><?xml version="1.0" encoding="utf-8"?>
<p:tagLst xmlns:p="http://schemas.openxmlformats.org/presentationml/2006/main">
  <p:tag name="KSO_WM_SPECIAL_SOURCE" val="bdnull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KSO_WM_BEAUTIFY_FLAG" val=""/>
</p:tagLst>
</file>

<file path=ppt/tags/tag211.xml><?xml version="1.0" encoding="utf-8"?>
<p:tagLst xmlns:p="http://schemas.openxmlformats.org/presentationml/2006/main">
  <p:tag name="KSO_WM_BEAUTIFY_FLAG" val=""/>
</p:tagLst>
</file>

<file path=ppt/tags/tag212.xml><?xml version="1.0" encoding="utf-8"?>
<p:tagLst xmlns:p="http://schemas.openxmlformats.org/presentationml/2006/main">
  <p:tag name="KSO_WM_BEAUTIFY_FLAG" val=""/>
</p:tagLst>
</file>

<file path=ppt/tags/tag213.xml><?xml version="1.0" encoding="utf-8"?>
<p:tagLst xmlns:p="http://schemas.openxmlformats.org/presentationml/2006/main">
  <p:tag name="KSO_WM_BEAUTIFY_FLAG" val=""/>
</p:tagLst>
</file>

<file path=ppt/tags/tag214.xml><?xml version="1.0" encoding="utf-8"?>
<p:tagLst xmlns:p="http://schemas.openxmlformats.org/presentationml/2006/main">
  <p:tag name="KSO_WM_BEAUTIFY_FLAG" val=""/>
</p:tagLst>
</file>

<file path=ppt/tags/tag215.xml><?xml version="1.0" encoding="utf-8"?>
<p:tagLst xmlns:p="http://schemas.openxmlformats.org/presentationml/2006/main">
  <p:tag name="KSO_WM_BEAUTIFY_FLAG" val=""/>
</p:tagLst>
</file>

<file path=ppt/tags/tag216.xml><?xml version="1.0" encoding="utf-8"?>
<p:tagLst xmlns:p="http://schemas.openxmlformats.org/presentationml/2006/main">
  <p:tag name="KSO_WM_BEAUTIFY_FLAG" val=""/>
</p:tagLst>
</file>

<file path=ppt/tags/tag217.xml><?xml version="1.0" encoding="utf-8"?>
<p:tagLst xmlns:p="http://schemas.openxmlformats.org/presentationml/2006/main">
  <p:tag name="KSO_WM_BEAUTIFY_FLAG" val=""/>
</p:tagLst>
</file>

<file path=ppt/tags/tag218.xml><?xml version="1.0" encoding="utf-8"?>
<p:tagLst xmlns:p="http://schemas.openxmlformats.org/presentationml/2006/main">
  <p:tag name="KSO_WM_BEAUTIFY_FLAG" val=""/>
</p:tagLst>
</file>

<file path=ppt/tags/tag219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20.xml><?xml version="1.0" encoding="utf-8"?>
<p:tagLst xmlns:p="http://schemas.openxmlformats.org/presentationml/2006/main">
  <p:tag name="KSO_WM_SPECIAL_SOURCE" val="bdnull"/>
</p:tagLst>
</file>

<file path=ppt/tags/tag221.xml><?xml version="1.0" encoding="utf-8"?>
<p:tagLst xmlns:p="http://schemas.openxmlformats.org/presentationml/2006/main">
  <p:tag name="KSO_WM_BEAUTIFY_FLAG" val=""/>
</p:tagLst>
</file>

<file path=ppt/tags/tag222.xml><?xml version="1.0" encoding="utf-8"?>
<p:tagLst xmlns:p="http://schemas.openxmlformats.org/presentationml/2006/main">
  <p:tag name="KSO_WM_BEAUTIFY_FLAG" val=""/>
</p:tagLst>
</file>

<file path=ppt/tags/tag223.xml><?xml version="1.0" encoding="utf-8"?>
<p:tagLst xmlns:p="http://schemas.openxmlformats.org/presentationml/2006/main">
  <p:tag name="KSO_WM_BEAUTIFY_FLAG" val=""/>
</p:tagLst>
</file>

<file path=ppt/tags/tag224.xml><?xml version="1.0" encoding="utf-8"?>
<p:tagLst xmlns:p="http://schemas.openxmlformats.org/presentationml/2006/main">
  <p:tag name="KSO_WM_SPECIAL_SOURCE" val="bdnull"/>
</p:tagLst>
</file>

<file path=ppt/tags/tag225.xml><?xml version="1.0" encoding="utf-8"?>
<p:tagLst xmlns:p="http://schemas.openxmlformats.org/presentationml/2006/main">
  <p:tag name="AS_UNIQUEID" val="1185"/>
  <p:tag name="KSO_WM_BEAUTIFY_FLAG" val=""/>
</p:tagLst>
</file>

<file path=ppt/tags/tag226.xml><?xml version="1.0" encoding="utf-8"?>
<p:tagLst xmlns:p="http://schemas.openxmlformats.org/presentationml/2006/main">
  <p:tag name="REFSHAPE" val="321780524"/>
  <p:tag name="KSO_WM_UNIT_PLACING_PICTURE_USER_VIEWPORT" val="{&quot;height&quot;:6750,&quot;width&quot;:12000}"/>
  <p:tag name="KSO_WM_BEAUTIFY_FLAG" val=""/>
</p:tagLst>
</file>

<file path=ppt/tags/tag227.xml><?xml version="1.0" encoding="utf-8"?>
<p:tagLst xmlns:p="http://schemas.openxmlformats.org/presentationml/2006/main">
  <p:tag name="KSO_WM_BEAUTIFY_FLAG" val=""/>
</p:tagLst>
</file>

<file path=ppt/tags/tag228.xml><?xml version="1.0" encoding="utf-8"?>
<p:tagLst xmlns:p="http://schemas.openxmlformats.org/presentationml/2006/main">
  <p:tag name="KSO_WM_BEAUTIFY_FLAG" val=""/>
</p:tagLst>
</file>

<file path=ppt/tags/tag229.xml><?xml version="1.0" encoding="utf-8"?>
<p:tagLst xmlns:p="http://schemas.openxmlformats.org/presentationml/2006/main"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KSO_WM_SPECIAL_SOURCE" val="bdnull"/>
</p:tagLst>
</file>

<file path=ppt/tags/tag231.xml><?xml version="1.0" encoding="utf-8"?>
<p:tagLst xmlns:p="http://schemas.openxmlformats.org/presentationml/2006/main">
  <p:tag name="KSO_WM_BEAUTIFY_FLAG" val=""/>
</p:tagLst>
</file>

<file path=ppt/tags/tag232.xml><?xml version="1.0" encoding="utf-8"?>
<p:tagLst xmlns:p="http://schemas.openxmlformats.org/presentationml/2006/main">
  <p:tag name="KSO_WM_BEAUTIFY_FLAG" val=""/>
</p:tagLst>
</file>

<file path=ppt/tags/tag233.xml><?xml version="1.0" encoding="utf-8"?>
<p:tagLst xmlns:p="http://schemas.openxmlformats.org/presentationml/2006/main">
  <p:tag name="KSO_WM_BEAUTIFY_FLAG" val=""/>
</p:tagLst>
</file>

<file path=ppt/tags/tag234.xml><?xml version="1.0" encoding="utf-8"?>
<p:tagLst xmlns:p="http://schemas.openxmlformats.org/presentationml/2006/main">
  <p:tag name="KSO_WM_BEAUTIFY_FLAG" val=""/>
</p:tagLst>
</file>

<file path=ppt/tags/tag235.xml><?xml version="1.0" encoding="utf-8"?>
<p:tagLst xmlns:p="http://schemas.openxmlformats.org/presentationml/2006/main">
  <p:tag name="KSO_WM_BEAUTIFY_FLAG" val=""/>
</p:tagLst>
</file>

<file path=ppt/tags/tag236.xml><?xml version="1.0" encoding="utf-8"?>
<p:tagLst xmlns:p="http://schemas.openxmlformats.org/presentationml/2006/main">
  <p:tag name="KSO_WM_BEAUTIFY_FLAG" val=""/>
</p:tagLst>
</file>

<file path=ppt/tags/tag237.xml><?xml version="1.0" encoding="utf-8"?>
<p:tagLst xmlns:p="http://schemas.openxmlformats.org/presentationml/2006/main">
  <p:tag name="KSO_WM_BEAUTIFY_FLAG" val=""/>
</p:tagLst>
</file>

<file path=ppt/tags/tag238.xml><?xml version="1.0" encoding="utf-8"?>
<p:tagLst xmlns:p="http://schemas.openxmlformats.org/presentationml/2006/main">
  <p:tag name="KSO_WM_BEAUTIFY_FLAG" val=""/>
</p:tagLst>
</file>

<file path=ppt/tags/tag239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40.xml><?xml version="1.0" encoding="utf-8"?>
<p:tagLst xmlns:p="http://schemas.openxmlformats.org/presentationml/2006/main">
  <p:tag name="KSO_WM_BEAUTIFY_FLAG" val=""/>
</p:tagLst>
</file>

<file path=ppt/tags/tag241.xml><?xml version="1.0" encoding="utf-8"?>
<p:tagLst xmlns:p="http://schemas.openxmlformats.org/presentationml/2006/main">
  <p:tag name="KSO_WM_BEAUTIFY_FLAG" val=""/>
</p:tagLst>
</file>

<file path=ppt/tags/tag242.xml><?xml version="1.0" encoding="utf-8"?>
<p:tagLst xmlns:p="http://schemas.openxmlformats.org/presentationml/2006/main">
  <p:tag name="KSO_WM_BEAUTIFY_FLAG" val=""/>
</p:tagLst>
</file>

<file path=ppt/tags/tag243.xml><?xml version="1.0" encoding="utf-8"?>
<p:tagLst xmlns:p="http://schemas.openxmlformats.org/presentationml/2006/main">
  <p:tag name="KSO_WM_BEAUTIFY_FLAG" val=""/>
</p:tagLst>
</file>

<file path=ppt/tags/tag244.xml><?xml version="1.0" encoding="utf-8"?>
<p:tagLst xmlns:p="http://schemas.openxmlformats.org/presentationml/2006/main">
  <p:tag name="KSO_WM_BEAUTIFY_FLAG" val=""/>
</p:tagLst>
</file>

<file path=ppt/tags/tag245.xml><?xml version="1.0" encoding="utf-8"?>
<p:tagLst xmlns:p="http://schemas.openxmlformats.org/presentationml/2006/main">
  <p:tag name="KSO_WM_BEAUTIFY_FLAG" val=""/>
</p:tagLst>
</file>

<file path=ppt/tags/tag246.xml><?xml version="1.0" encoding="utf-8"?>
<p:tagLst xmlns:p="http://schemas.openxmlformats.org/presentationml/2006/main">
  <p:tag name="KSO_WM_BEAUTIFY_FLAG" val=""/>
</p:tagLst>
</file>

<file path=ppt/tags/tag247.xml><?xml version="1.0" encoding="utf-8"?>
<p:tagLst xmlns:p="http://schemas.openxmlformats.org/presentationml/2006/main">
  <p:tag name="KSO_WM_BEAUTIFY_FLAG" val=""/>
</p:tagLst>
</file>

<file path=ppt/tags/tag248.xml><?xml version="1.0" encoding="utf-8"?>
<p:tagLst xmlns:p="http://schemas.openxmlformats.org/presentationml/2006/main">
  <p:tag name="KSO_WM_BEAUTIFY_FLAG" val=""/>
</p:tagLst>
</file>

<file path=ppt/tags/tag249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50.xml><?xml version="1.0" encoding="utf-8"?>
<p:tagLst xmlns:p="http://schemas.openxmlformats.org/presentationml/2006/main">
  <p:tag name="KSO_WM_BEAUTIFY_FLAG" val=""/>
</p:tagLst>
</file>

<file path=ppt/tags/tag251.xml><?xml version="1.0" encoding="utf-8"?>
<p:tagLst xmlns:p="http://schemas.openxmlformats.org/presentationml/2006/main">
  <p:tag name="KSO_WM_BEAUTIFY_FLAG" val=""/>
</p:tagLst>
</file>

<file path=ppt/tags/tag252.xml><?xml version="1.0" encoding="utf-8"?>
<p:tagLst xmlns:p="http://schemas.openxmlformats.org/presentationml/2006/main">
  <p:tag name="KSO_WM_BEAUTIFY_FLAG" val=""/>
</p:tagLst>
</file>

<file path=ppt/tags/tag253.xml><?xml version="1.0" encoding="utf-8"?>
<p:tagLst xmlns:p="http://schemas.openxmlformats.org/presentationml/2006/main">
  <p:tag name="KSO_WM_BEAUTIFY_FLAG" val=""/>
</p:tagLst>
</file>

<file path=ppt/tags/tag254.xml><?xml version="1.0" encoding="utf-8"?>
<p:tagLst xmlns:p="http://schemas.openxmlformats.org/presentationml/2006/main">
  <p:tag name="KSO_WM_BEAUTIFY_FLAG" val=""/>
</p:tagLst>
</file>

<file path=ppt/tags/tag255.xml><?xml version="1.0" encoding="utf-8"?>
<p:tagLst xmlns:p="http://schemas.openxmlformats.org/presentationml/2006/main">
  <p:tag name="KSO_WM_BEAUTIFY_FLAG" val=""/>
</p:tagLst>
</file>

<file path=ppt/tags/tag256.xml><?xml version="1.0" encoding="utf-8"?>
<p:tagLst xmlns:p="http://schemas.openxmlformats.org/presentationml/2006/main">
  <p:tag name="AS_UNIQUEID" val="65"/>
  <p:tag name="KSO_WM_BEAUTIFY_FLAG" val=""/>
</p:tagLst>
</file>

<file path=ppt/tags/tag257.xml><?xml version="1.0" encoding="utf-8"?>
<p:tagLst xmlns:p="http://schemas.openxmlformats.org/presentationml/2006/main">
  <p:tag name="AS_UNIQUEID" val="66"/>
  <p:tag name="KSO_WM_BEAUTIFY_FLAG" val=""/>
</p:tagLst>
</file>

<file path=ppt/tags/tag258.xml><?xml version="1.0" encoding="utf-8"?>
<p:tagLst xmlns:p="http://schemas.openxmlformats.org/presentationml/2006/main">
  <p:tag name="TABLE_ENDDRAG_ORIGIN_RECT" val="190*137"/>
  <p:tag name="TABLE_ENDDRAG_RECT" val="76*145*190*137"/>
</p:tagLst>
</file>

<file path=ppt/tags/tag259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3708"/>
</p:tagLst>
</file>

<file path=ppt/tags/tag38.xml><?xml version="1.0" encoding="utf-8"?>
<p:tagLst xmlns:p="http://schemas.openxmlformats.org/presentationml/2006/main">
  <p:tag name="AS_UNIQUEID" val="3704"/>
</p:tagLst>
</file>

<file path=ppt/tags/tag39.xml><?xml version="1.0" encoding="utf-8"?>
<p:tagLst xmlns:p="http://schemas.openxmlformats.org/presentationml/2006/main">
  <p:tag name="AS_UNIQUEID" val="3705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SPECIAL_SOURCE" val="bdnull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SPECIAL_SOURCE" val="bdnull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UNIT_PLACING_PICTURE_USER_VIEWPORT" val="{&quot;height&quot;:6909.477079410018,&quot;width&quot;:6437.015748031496}"/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SPECIAL_SOURCE" val="bdnull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SPECIAL_SOURCE" val="bdnull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4276</Words>
  <Application>WPS 演示</Application>
  <PresentationFormat>全屏显示(16:9)</PresentationFormat>
  <Paragraphs>495</Paragraphs>
  <Slides>37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37</vt:i4>
      </vt:variant>
    </vt:vector>
  </HeadingPairs>
  <TitlesOfParts>
    <vt:vector size="53" baseType="lpstr">
      <vt:lpstr>Arial</vt:lpstr>
      <vt:lpstr>宋体</vt:lpstr>
      <vt:lpstr>Wingdings</vt:lpstr>
      <vt:lpstr>Wingdings</vt:lpstr>
      <vt:lpstr>黑体</vt:lpstr>
      <vt:lpstr>字酷堂清楷 简</vt:lpstr>
      <vt:lpstr>Times New Roman</vt:lpstr>
      <vt:lpstr>微软雅黑</vt:lpstr>
      <vt:lpstr>Arial Unicode MS</vt:lpstr>
      <vt:lpstr>Calibri</vt:lpstr>
      <vt:lpstr>方正粗黑宋简体</vt:lpstr>
      <vt:lpstr>华文琥珀</vt:lpstr>
      <vt:lpstr>楷体_GB2312</vt:lpstr>
      <vt:lpstr>新宋体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3．1960年以来，日本立法和内阁会议提出了保护和扶植轿车、石油化工、机械、电子机器等有代表性的重化工业的方针的决议，并颁布实施了各种特别措施。日本产业结构调查会从1963年起开始制定产业结构长期构想。材料说明了日本经济快速发展主要因素是(   ) A．推行非军事化政策      B．重视发展教育和科技 C．获得美国的经济援助    D．制定恰当的经济政策 </vt:lpstr>
      <vt:lpstr>4．二战中某学者认为：“我们必须消灭所有敌人，不仅仅是用加农炮和导弹可以毁灭的具体的敌人，也包括同样具有毁灭性的经济敌人。这样的敌人意指失业、疾病、养老和儿童的饥饿。”基于这一认识，二战后各国(    ) A．走上联合自强道路      B．成立北约合作组织 C．进行冷战争霸对峙      D．健全社会保障制度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99</cp:revision>
  <dcterms:created xsi:type="dcterms:W3CDTF">2023-08-24T08:36:00Z</dcterms:created>
  <dcterms:modified xsi:type="dcterms:W3CDTF">2024-07-03T08:42:16Z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